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4"/>
    <p:sldMasterId id="2147483924" r:id="rId5"/>
  </p:sldMasterIdLst>
  <p:notesMasterIdLst>
    <p:notesMasterId r:id="rId31"/>
  </p:notesMasterIdLst>
  <p:sldIdLst>
    <p:sldId id="298" r:id="rId6"/>
    <p:sldId id="290" r:id="rId7"/>
    <p:sldId id="307" r:id="rId8"/>
    <p:sldId id="308" r:id="rId9"/>
    <p:sldId id="309" r:id="rId10"/>
    <p:sldId id="303" r:id="rId11"/>
    <p:sldId id="260" r:id="rId12"/>
    <p:sldId id="300" r:id="rId13"/>
    <p:sldId id="285" r:id="rId14"/>
    <p:sldId id="312" r:id="rId15"/>
    <p:sldId id="313" r:id="rId16"/>
    <p:sldId id="314" r:id="rId17"/>
    <p:sldId id="315" r:id="rId18"/>
    <p:sldId id="316" r:id="rId19"/>
    <p:sldId id="317" r:id="rId20"/>
    <p:sldId id="318" r:id="rId21"/>
    <p:sldId id="319" r:id="rId22"/>
    <p:sldId id="283" r:id="rId23"/>
    <p:sldId id="287" r:id="rId24"/>
    <p:sldId id="281" r:id="rId25"/>
    <p:sldId id="257" r:id="rId26"/>
    <p:sldId id="322" r:id="rId27"/>
    <p:sldId id="320" r:id="rId28"/>
    <p:sldId id="321" r:id="rId29"/>
    <p:sldId id="30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0D09"/>
    <a:srgbClr val="21545B"/>
    <a:srgbClr val="1948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1C412B-9714-4F56-98E3-FC02F2D9AE41}" v="36" dt="2025-09-09T16:10:15.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1312" autoAdjust="0"/>
  </p:normalViewPr>
  <p:slideViewPr>
    <p:cSldViewPr snapToGrid="0">
      <p:cViewPr>
        <p:scale>
          <a:sx n="90" d="100"/>
          <a:sy n="90" d="100"/>
        </p:scale>
        <p:origin x="504" y="22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e WELSH" userId="fe3443e4-d9f0-48e4-aec6-6e198e3f20ed" providerId="ADAL" clId="{EA167CE4-A811-46BE-9684-BD6C0E78B9EB}"/>
    <pc:docChg chg="undo custSel modSld">
      <pc:chgData name="Carole WELSH" userId="fe3443e4-d9f0-48e4-aec6-6e198e3f20ed" providerId="ADAL" clId="{EA167CE4-A811-46BE-9684-BD6C0E78B9EB}" dt="2025-09-09T16:11:50.001" v="2938" actId="14100"/>
      <pc:docMkLst>
        <pc:docMk/>
      </pc:docMkLst>
      <pc:sldChg chg="addSp delSp modSp mod">
        <pc:chgData name="Carole WELSH" userId="fe3443e4-d9f0-48e4-aec6-6e198e3f20ed" providerId="ADAL" clId="{EA167CE4-A811-46BE-9684-BD6C0E78B9EB}" dt="2025-09-08T08:36:47.119" v="262" actId="14100"/>
        <pc:sldMkLst>
          <pc:docMk/>
          <pc:sldMk cId="685225396" sldId="260"/>
        </pc:sldMkLst>
        <pc:spChg chg="del mod">
          <ac:chgData name="Carole WELSH" userId="fe3443e4-d9f0-48e4-aec6-6e198e3f20ed" providerId="ADAL" clId="{EA167CE4-A811-46BE-9684-BD6C0E78B9EB}" dt="2025-09-08T08:35:29.690" v="254" actId="478"/>
          <ac:spMkLst>
            <pc:docMk/>
            <pc:sldMk cId="685225396" sldId="260"/>
            <ac:spMk id="3" creationId="{0F32211F-36A5-CDA4-CE70-94B5C781BB54}"/>
          </ac:spMkLst>
        </pc:spChg>
        <pc:picChg chg="del">
          <ac:chgData name="Carole WELSH" userId="fe3443e4-d9f0-48e4-aec6-6e198e3f20ed" providerId="ADAL" clId="{EA167CE4-A811-46BE-9684-BD6C0E78B9EB}" dt="2025-09-08T08:36:15.543" v="257" actId="478"/>
          <ac:picMkLst>
            <pc:docMk/>
            <pc:sldMk cId="685225396" sldId="260"/>
            <ac:picMk id="5" creationId="{9053A7A4-E466-6F1B-D003-7A24A5907AC8}"/>
          </ac:picMkLst>
        </pc:picChg>
        <pc:picChg chg="add mod">
          <ac:chgData name="Carole WELSH" userId="fe3443e4-d9f0-48e4-aec6-6e198e3f20ed" providerId="ADAL" clId="{EA167CE4-A811-46BE-9684-BD6C0E78B9EB}" dt="2025-09-08T08:36:20.104" v="258" actId="1076"/>
          <ac:picMkLst>
            <pc:docMk/>
            <pc:sldMk cId="685225396" sldId="260"/>
            <ac:picMk id="6" creationId="{53A9EF75-0ABC-FFF7-21D6-A71E07F5E4F3}"/>
          </ac:picMkLst>
        </pc:picChg>
        <pc:picChg chg="add mod">
          <ac:chgData name="Carole WELSH" userId="fe3443e4-d9f0-48e4-aec6-6e198e3f20ed" providerId="ADAL" clId="{EA167CE4-A811-46BE-9684-BD6C0E78B9EB}" dt="2025-09-08T08:36:47.119" v="262" actId="14100"/>
          <ac:picMkLst>
            <pc:docMk/>
            <pc:sldMk cId="685225396" sldId="260"/>
            <ac:picMk id="8" creationId="{AA86F638-815E-E9A0-91DD-67E5D05E67CF}"/>
          </ac:picMkLst>
        </pc:picChg>
      </pc:sldChg>
      <pc:sldChg chg="addSp delSp modSp mod">
        <pc:chgData name="Carole WELSH" userId="fe3443e4-d9f0-48e4-aec6-6e198e3f20ed" providerId="ADAL" clId="{EA167CE4-A811-46BE-9684-BD6C0E78B9EB}" dt="2025-09-08T08:30:31.140" v="244" actId="20577"/>
        <pc:sldMkLst>
          <pc:docMk/>
          <pc:sldMk cId="3884186049" sldId="307"/>
        </pc:sldMkLst>
        <pc:spChg chg="add del mod">
          <ac:chgData name="Carole WELSH" userId="fe3443e4-d9f0-48e4-aec6-6e198e3f20ed" providerId="ADAL" clId="{EA167CE4-A811-46BE-9684-BD6C0E78B9EB}" dt="2025-09-08T08:26:27.420" v="141" actId="478"/>
          <ac:spMkLst>
            <pc:docMk/>
            <pc:sldMk cId="3884186049" sldId="307"/>
            <ac:spMk id="27" creationId="{B34EBA54-E669-3F9F-09F6-9F3CA5502A1E}"/>
          </ac:spMkLst>
        </pc:spChg>
        <pc:spChg chg="add mod">
          <ac:chgData name="Carole WELSH" userId="fe3443e4-d9f0-48e4-aec6-6e198e3f20ed" providerId="ADAL" clId="{EA167CE4-A811-46BE-9684-BD6C0E78B9EB}" dt="2025-09-08T08:28:45.839" v="217" actId="1076"/>
          <ac:spMkLst>
            <pc:docMk/>
            <pc:sldMk cId="3884186049" sldId="307"/>
            <ac:spMk id="28" creationId="{A858B213-03AB-17D8-18C0-4C2807105BCB}"/>
          </ac:spMkLst>
        </pc:spChg>
        <pc:spChg chg="add mod">
          <ac:chgData name="Carole WELSH" userId="fe3443e4-d9f0-48e4-aec6-6e198e3f20ed" providerId="ADAL" clId="{EA167CE4-A811-46BE-9684-BD6C0E78B9EB}" dt="2025-09-08T08:25:23.023" v="101" actId="20577"/>
          <ac:spMkLst>
            <pc:docMk/>
            <pc:sldMk cId="3884186049" sldId="307"/>
            <ac:spMk id="29" creationId="{179756A4-3D45-DADB-0CAE-BF5EE3ABDC72}"/>
          </ac:spMkLst>
        </pc:spChg>
        <pc:spChg chg="add mod">
          <ac:chgData name="Carole WELSH" userId="fe3443e4-d9f0-48e4-aec6-6e198e3f20ed" providerId="ADAL" clId="{EA167CE4-A811-46BE-9684-BD6C0E78B9EB}" dt="2025-09-08T08:25:34.685" v="123" actId="20577"/>
          <ac:spMkLst>
            <pc:docMk/>
            <pc:sldMk cId="3884186049" sldId="307"/>
            <ac:spMk id="30" creationId="{112B736D-5D1D-281A-53AC-0B8D46C9A8F3}"/>
          </ac:spMkLst>
        </pc:spChg>
        <pc:spChg chg="add del mod">
          <ac:chgData name="Carole WELSH" userId="fe3443e4-d9f0-48e4-aec6-6e198e3f20ed" providerId="ADAL" clId="{EA167CE4-A811-46BE-9684-BD6C0E78B9EB}" dt="2025-09-08T08:25:45.007" v="126" actId="478"/>
          <ac:spMkLst>
            <pc:docMk/>
            <pc:sldMk cId="3884186049" sldId="307"/>
            <ac:spMk id="31" creationId="{6B3F4C1F-BB8F-B341-2435-8F75872C1A60}"/>
          </ac:spMkLst>
        </pc:spChg>
        <pc:spChg chg="add mod">
          <ac:chgData name="Carole WELSH" userId="fe3443e4-d9f0-48e4-aec6-6e198e3f20ed" providerId="ADAL" clId="{EA167CE4-A811-46BE-9684-BD6C0E78B9EB}" dt="2025-09-08T08:26:35.507" v="142" actId="1076"/>
          <ac:spMkLst>
            <pc:docMk/>
            <pc:sldMk cId="3884186049" sldId="307"/>
            <ac:spMk id="32" creationId="{96007B7A-C99C-1280-EEBC-8FCA51CB48C5}"/>
          </ac:spMkLst>
        </pc:spChg>
        <pc:spChg chg="add mod">
          <ac:chgData name="Carole WELSH" userId="fe3443e4-d9f0-48e4-aec6-6e198e3f20ed" providerId="ADAL" clId="{EA167CE4-A811-46BE-9684-BD6C0E78B9EB}" dt="2025-09-08T08:26:53.436" v="157" actId="20577"/>
          <ac:spMkLst>
            <pc:docMk/>
            <pc:sldMk cId="3884186049" sldId="307"/>
            <ac:spMk id="33" creationId="{85FDE19A-34BB-C4F6-C790-4D5D026FFC94}"/>
          </ac:spMkLst>
        </pc:spChg>
        <pc:spChg chg="add mod">
          <ac:chgData name="Carole WELSH" userId="fe3443e4-d9f0-48e4-aec6-6e198e3f20ed" providerId="ADAL" clId="{EA167CE4-A811-46BE-9684-BD6C0E78B9EB}" dt="2025-09-08T08:28:37.418" v="214" actId="1076"/>
          <ac:spMkLst>
            <pc:docMk/>
            <pc:sldMk cId="3884186049" sldId="307"/>
            <ac:spMk id="34" creationId="{55E8E89E-9DE9-05D7-7C0C-038B9903B1D6}"/>
          </ac:spMkLst>
        </pc:spChg>
        <pc:spChg chg="add mod">
          <ac:chgData name="Carole WELSH" userId="fe3443e4-d9f0-48e4-aec6-6e198e3f20ed" providerId="ADAL" clId="{EA167CE4-A811-46BE-9684-BD6C0E78B9EB}" dt="2025-09-08T08:27:09.549" v="173" actId="1076"/>
          <ac:spMkLst>
            <pc:docMk/>
            <pc:sldMk cId="3884186049" sldId="307"/>
            <ac:spMk id="35" creationId="{ED89D2C6-DD43-B43D-9017-B2E89559CC76}"/>
          </ac:spMkLst>
        </pc:spChg>
        <pc:spChg chg="add mod">
          <ac:chgData name="Carole WELSH" userId="fe3443e4-d9f0-48e4-aec6-6e198e3f20ed" providerId="ADAL" clId="{EA167CE4-A811-46BE-9684-BD6C0E78B9EB}" dt="2025-09-08T08:28:55.140" v="220" actId="1076"/>
          <ac:spMkLst>
            <pc:docMk/>
            <pc:sldMk cId="3884186049" sldId="307"/>
            <ac:spMk id="36" creationId="{1BCF396D-820E-5238-52B7-BA7833135EED}"/>
          </ac:spMkLst>
        </pc:spChg>
        <pc:spChg chg="add mod">
          <ac:chgData name="Carole WELSH" userId="fe3443e4-d9f0-48e4-aec6-6e198e3f20ed" providerId="ADAL" clId="{EA167CE4-A811-46BE-9684-BD6C0E78B9EB}" dt="2025-09-08T08:29:20.224" v="223" actId="1076"/>
          <ac:spMkLst>
            <pc:docMk/>
            <pc:sldMk cId="3884186049" sldId="307"/>
            <ac:spMk id="37" creationId="{FADAFA97-47EF-E098-97DD-03532FFF7BE7}"/>
          </ac:spMkLst>
        </pc:spChg>
        <pc:spChg chg="add del mod">
          <ac:chgData name="Carole WELSH" userId="fe3443e4-d9f0-48e4-aec6-6e198e3f20ed" providerId="ADAL" clId="{EA167CE4-A811-46BE-9684-BD6C0E78B9EB}" dt="2025-09-08T08:27:32.914" v="196" actId="478"/>
          <ac:spMkLst>
            <pc:docMk/>
            <pc:sldMk cId="3884186049" sldId="307"/>
            <ac:spMk id="38" creationId="{B7244FF8-6BC7-FB9E-4771-9E3ECB301329}"/>
          </ac:spMkLst>
        </pc:spChg>
        <pc:spChg chg="add del mod">
          <ac:chgData name="Carole WELSH" userId="fe3443e4-d9f0-48e4-aec6-6e198e3f20ed" providerId="ADAL" clId="{EA167CE4-A811-46BE-9684-BD6C0E78B9EB}" dt="2025-09-08T08:27:49.801" v="199" actId="478"/>
          <ac:spMkLst>
            <pc:docMk/>
            <pc:sldMk cId="3884186049" sldId="307"/>
            <ac:spMk id="39" creationId="{6F09430D-E808-E64B-AD83-2C98CFABCF20}"/>
          </ac:spMkLst>
        </pc:spChg>
        <pc:spChg chg="add mod">
          <ac:chgData name="Carole WELSH" userId="fe3443e4-d9f0-48e4-aec6-6e198e3f20ed" providerId="ADAL" clId="{EA167CE4-A811-46BE-9684-BD6C0E78B9EB}" dt="2025-09-08T08:29:32.616" v="226" actId="1076"/>
          <ac:spMkLst>
            <pc:docMk/>
            <pc:sldMk cId="3884186049" sldId="307"/>
            <ac:spMk id="40" creationId="{694D2EB6-787E-3D94-49B7-C7B95D061473}"/>
          </ac:spMkLst>
        </pc:spChg>
        <pc:spChg chg="add mod">
          <ac:chgData name="Carole WELSH" userId="fe3443e4-d9f0-48e4-aec6-6e198e3f20ed" providerId="ADAL" clId="{EA167CE4-A811-46BE-9684-BD6C0E78B9EB}" dt="2025-09-08T08:30:31.140" v="244" actId="20577"/>
          <ac:spMkLst>
            <pc:docMk/>
            <pc:sldMk cId="3884186049" sldId="307"/>
            <ac:spMk id="43" creationId="{25C4ED2C-84E2-0E5B-A701-C757BAAE5AEE}"/>
          </ac:spMkLst>
        </pc:spChg>
        <pc:picChg chg="add del mod">
          <ac:chgData name="Carole WELSH" userId="fe3443e4-d9f0-48e4-aec6-6e198e3f20ed" providerId="ADAL" clId="{EA167CE4-A811-46BE-9684-BD6C0E78B9EB}" dt="2025-09-08T08:24:04.157" v="56" actId="478"/>
          <ac:picMkLst>
            <pc:docMk/>
            <pc:sldMk cId="3884186049" sldId="307"/>
            <ac:picMk id="3" creationId="{870A7B74-4688-1441-8F63-F87A18F44804}"/>
          </ac:picMkLst>
        </pc:picChg>
        <pc:picChg chg="add del mod">
          <ac:chgData name="Carole WELSH" userId="fe3443e4-d9f0-48e4-aec6-6e198e3f20ed" providerId="ADAL" clId="{EA167CE4-A811-46BE-9684-BD6C0E78B9EB}" dt="2025-09-08T08:19:52.562" v="16" actId="478"/>
          <ac:picMkLst>
            <pc:docMk/>
            <pc:sldMk cId="3884186049" sldId="307"/>
            <ac:picMk id="6" creationId="{5D3AF769-CA2D-92E2-9ADD-1A4ECAF3036C}"/>
          </ac:picMkLst>
        </pc:picChg>
        <pc:picChg chg="add mod">
          <ac:chgData name="Carole WELSH" userId="fe3443e4-d9f0-48e4-aec6-6e198e3f20ed" providerId="ADAL" clId="{EA167CE4-A811-46BE-9684-BD6C0E78B9EB}" dt="2025-09-08T08:20:46.333" v="23" actId="14100"/>
          <ac:picMkLst>
            <pc:docMk/>
            <pc:sldMk cId="3884186049" sldId="307"/>
            <ac:picMk id="8" creationId="{BE344CE7-0CEA-B954-4DB5-C66DFE6B1FE7}"/>
          </ac:picMkLst>
        </pc:picChg>
        <pc:picChg chg="add mod">
          <ac:chgData name="Carole WELSH" userId="fe3443e4-d9f0-48e4-aec6-6e198e3f20ed" providerId="ADAL" clId="{EA167CE4-A811-46BE-9684-BD6C0E78B9EB}" dt="2025-09-08T08:20:52.408" v="25" actId="1076"/>
          <ac:picMkLst>
            <pc:docMk/>
            <pc:sldMk cId="3884186049" sldId="307"/>
            <ac:picMk id="10" creationId="{8FB5075B-C69E-208F-EB7A-471858B2E4C1}"/>
          </ac:picMkLst>
        </pc:picChg>
        <pc:picChg chg="add mod">
          <ac:chgData name="Carole WELSH" userId="fe3443e4-d9f0-48e4-aec6-6e198e3f20ed" providerId="ADAL" clId="{EA167CE4-A811-46BE-9684-BD6C0E78B9EB}" dt="2025-09-08T08:26:38.293" v="143" actId="1076"/>
          <ac:picMkLst>
            <pc:docMk/>
            <pc:sldMk cId="3884186049" sldId="307"/>
            <ac:picMk id="12" creationId="{50275A16-8D8E-E349-9CD2-E1344EF6C0FD}"/>
          </ac:picMkLst>
        </pc:picChg>
        <pc:picChg chg="add mod">
          <ac:chgData name="Carole WELSH" userId="fe3443e4-d9f0-48e4-aec6-6e198e3f20ed" providerId="ADAL" clId="{EA167CE4-A811-46BE-9684-BD6C0E78B9EB}" dt="2025-09-08T08:28:41.337" v="216" actId="1076"/>
          <ac:picMkLst>
            <pc:docMk/>
            <pc:sldMk cId="3884186049" sldId="307"/>
            <ac:picMk id="14" creationId="{0B917F01-0B64-0781-1DB5-154C687A39B5}"/>
          </ac:picMkLst>
        </pc:picChg>
        <pc:picChg chg="add mod">
          <ac:chgData name="Carole WELSH" userId="fe3443e4-d9f0-48e4-aec6-6e198e3f20ed" providerId="ADAL" clId="{EA167CE4-A811-46BE-9684-BD6C0E78B9EB}" dt="2025-09-08T08:21:48.308" v="35" actId="14100"/>
          <ac:picMkLst>
            <pc:docMk/>
            <pc:sldMk cId="3884186049" sldId="307"/>
            <ac:picMk id="16" creationId="{8647F356-F193-A948-9ABB-87EB2EBBA0EB}"/>
          </ac:picMkLst>
        </pc:picChg>
        <pc:picChg chg="add mod">
          <ac:chgData name="Carole WELSH" userId="fe3443e4-d9f0-48e4-aec6-6e198e3f20ed" providerId="ADAL" clId="{EA167CE4-A811-46BE-9684-BD6C0E78B9EB}" dt="2025-09-08T08:22:19.444" v="39" actId="1076"/>
          <ac:picMkLst>
            <pc:docMk/>
            <pc:sldMk cId="3884186049" sldId="307"/>
            <ac:picMk id="18" creationId="{EA78C9B7-785B-8A72-F645-7F2ADF889987}"/>
          </ac:picMkLst>
        </pc:picChg>
        <pc:picChg chg="add mod">
          <ac:chgData name="Carole WELSH" userId="fe3443e4-d9f0-48e4-aec6-6e198e3f20ed" providerId="ADAL" clId="{EA167CE4-A811-46BE-9684-BD6C0E78B9EB}" dt="2025-09-08T08:28:50.451" v="219" actId="1076"/>
          <ac:picMkLst>
            <pc:docMk/>
            <pc:sldMk cId="3884186049" sldId="307"/>
            <ac:picMk id="20" creationId="{6C48E738-410E-D2BC-2149-2AC18C5B9817}"/>
          </ac:picMkLst>
        </pc:picChg>
        <pc:picChg chg="add mod">
          <ac:chgData name="Carole WELSH" userId="fe3443e4-d9f0-48e4-aec6-6e198e3f20ed" providerId="ADAL" clId="{EA167CE4-A811-46BE-9684-BD6C0E78B9EB}" dt="2025-09-08T08:29:16.050" v="222" actId="1076"/>
          <ac:picMkLst>
            <pc:docMk/>
            <pc:sldMk cId="3884186049" sldId="307"/>
            <ac:picMk id="22" creationId="{E7AFC8A9-E452-D815-B0B8-DC1383871BF4}"/>
          </ac:picMkLst>
        </pc:picChg>
        <pc:picChg chg="add mod">
          <ac:chgData name="Carole WELSH" userId="fe3443e4-d9f0-48e4-aec6-6e198e3f20ed" providerId="ADAL" clId="{EA167CE4-A811-46BE-9684-BD6C0E78B9EB}" dt="2025-09-08T08:29:27.345" v="225" actId="1076"/>
          <ac:picMkLst>
            <pc:docMk/>
            <pc:sldMk cId="3884186049" sldId="307"/>
            <ac:picMk id="24" creationId="{B299F3EF-567E-F7B5-423F-FBFCAFA09FFA}"/>
          </ac:picMkLst>
        </pc:picChg>
        <pc:picChg chg="add mod">
          <ac:chgData name="Carole WELSH" userId="fe3443e4-d9f0-48e4-aec6-6e198e3f20ed" providerId="ADAL" clId="{EA167CE4-A811-46BE-9684-BD6C0E78B9EB}" dt="2025-09-08T08:28:33.119" v="213" actId="14100"/>
          <ac:picMkLst>
            <pc:docMk/>
            <pc:sldMk cId="3884186049" sldId="307"/>
            <ac:picMk id="26" creationId="{AF29715C-3B5B-0B55-FA52-76DA1BC88CE0}"/>
          </ac:picMkLst>
        </pc:picChg>
        <pc:picChg chg="add mod">
          <ac:chgData name="Carole WELSH" userId="fe3443e4-d9f0-48e4-aec6-6e198e3f20ed" providerId="ADAL" clId="{EA167CE4-A811-46BE-9684-BD6C0E78B9EB}" dt="2025-09-08T08:30:15.682" v="230" actId="14100"/>
          <ac:picMkLst>
            <pc:docMk/>
            <pc:sldMk cId="3884186049" sldId="307"/>
            <ac:picMk id="42" creationId="{CAE7DF9B-669D-E8DC-6A9C-37C273642BC5}"/>
          </ac:picMkLst>
        </pc:picChg>
      </pc:sldChg>
      <pc:sldChg chg="addSp modSp mod">
        <pc:chgData name="Carole WELSH" userId="fe3443e4-d9f0-48e4-aec6-6e198e3f20ed" providerId="ADAL" clId="{EA167CE4-A811-46BE-9684-BD6C0E78B9EB}" dt="2025-09-08T08:24:28.825" v="59" actId="1076"/>
        <pc:sldMkLst>
          <pc:docMk/>
          <pc:sldMk cId="3153876766" sldId="308"/>
        </pc:sldMkLst>
        <pc:spChg chg="mod">
          <ac:chgData name="Carole WELSH" userId="fe3443e4-d9f0-48e4-aec6-6e198e3f20ed" providerId="ADAL" clId="{EA167CE4-A811-46BE-9684-BD6C0E78B9EB}" dt="2025-09-08T08:24:28.825" v="59" actId="1076"/>
          <ac:spMkLst>
            <pc:docMk/>
            <pc:sldMk cId="3153876766" sldId="308"/>
            <ac:spMk id="8" creationId="{692AD01F-C463-7F94-BD4A-B458787A309F}"/>
          </ac:spMkLst>
        </pc:spChg>
        <pc:picChg chg="add mod">
          <ac:chgData name="Carole WELSH" userId="fe3443e4-d9f0-48e4-aec6-6e198e3f20ed" providerId="ADAL" clId="{EA167CE4-A811-46BE-9684-BD6C0E78B9EB}" dt="2025-09-08T08:17:30.981" v="3" actId="1076"/>
          <ac:picMkLst>
            <pc:docMk/>
            <pc:sldMk cId="3153876766" sldId="308"/>
            <ac:picMk id="14" creationId="{935E6BBE-A59B-3248-C880-ED3FFDD7F871}"/>
          </ac:picMkLst>
        </pc:picChg>
        <pc:picChg chg="add mod">
          <ac:chgData name="Carole WELSH" userId="fe3443e4-d9f0-48e4-aec6-6e198e3f20ed" providerId="ADAL" clId="{EA167CE4-A811-46BE-9684-BD6C0E78B9EB}" dt="2025-09-08T08:18:07.041" v="7" actId="1076"/>
          <ac:picMkLst>
            <pc:docMk/>
            <pc:sldMk cId="3153876766" sldId="308"/>
            <ac:picMk id="16" creationId="{D3BA3F3F-A7FF-175E-1C2B-63CFABC871F7}"/>
          </ac:picMkLst>
        </pc:picChg>
      </pc:sldChg>
      <pc:sldChg chg="modSp mod modNotesTx">
        <pc:chgData name="Carole WELSH" userId="fe3443e4-d9f0-48e4-aec6-6e198e3f20ed" providerId="ADAL" clId="{EA167CE4-A811-46BE-9684-BD6C0E78B9EB}" dt="2025-09-08T10:40:35.903" v="2117" actId="20577"/>
        <pc:sldMkLst>
          <pc:docMk/>
          <pc:sldMk cId="2565608221" sldId="309"/>
        </pc:sldMkLst>
        <pc:spChg chg="mod">
          <ac:chgData name="Carole WELSH" userId="fe3443e4-d9f0-48e4-aec6-6e198e3f20ed" providerId="ADAL" clId="{EA167CE4-A811-46BE-9684-BD6C0E78B9EB}" dt="2025-09-08T10:37:12.615" v="2026" actId="20577"/>
          <ac:spMkLst>
            <pc:docMk/>
            <pc:sldMk cId="2565608221" sldId="309"/>
            <ac:spMk id="5" creationId="{717993BD-7A70-0D71-E0E6-44A98168ECC9}"/>
          </ac:spMkLst>
        </pc:spChg>
      </pc:sldChg>
      <pc:sldChg chg="modSp mod">
        <pc:chgData name="Carole WELSH" userId="fe3443e4-d9f0-48e4-aec6-6e198e3f20ed" providerId="ADAL" clId="{EA167CE4-A811-46BE-9684-BD6C0E78B9EB}" dt="2025-09-08T14:42:27.143" v="2121" actId="1076"/>
        <pc:sldMkLst>
          <pc:docMk/>
          <pc:sldMk cId="4051601371" sldId="312"/>
        </pc:sldMkLst>
        <pc:spChg chg="mod">
          <ac:chgData name="Carole WELSH" userId="fe3443e4-d9f0-48e4-aec6-6e198e3f20ed" providerId="ADAL" clId="{EA167CE4-A811-46BE-9684-BD6C0E78B9EB}" dt="2025-09-08T14:42:19.630" v="2118" actId="20577"/>
          <ac:spMkLst>
            <pc:docMk/>
            <pc:sldMk cId="4051601371" sldId="312"/>
            <ac:spMk id="11" creationId="{1A32AB4E-3763-51FA-5D1D-5F9FDCF51557}"/>
          </ac:spMkLst>
        </pc:spChg>
        <pc:spChg chg="mod">
          <ac:chgData name="Carole WELSH" userId="fe3443e4-d9f0-48e4-aec6-6e198e3f20ed" providerId="ADAL" clId="{EA167CE4-A811-46BE-9684-BD6C0E78B9EB}" dt="2025-09-08T14:42:27.143" v="2121" actId="1076"/>
          <ac:spMkLst>
            <pc:docMk/>
            <pc:sldMk cId="4051601371" sldId="312"/>
            <ac:spMk id="14" creationId="{B1F1DE53-8A51-3965-F67E-4B6DEF755D1A}"/>
          </ac:spMkLst>
        </pc:spChg>
      </pc:sldChg>
      <pc:sldChg chg="addSp modSp mod">
        <pc:chgData name="Carole WELSH" userId="fe3443e4-d9f0-48e4-aec6-6e198e3f20ed" providerId="ADAL" clId="{EA167CE4-A811-46BE-9684-BD6C0E78B9EB}" dt="2025-09-09T14:41:23.456" v="2645" actId="20577"/>
        <pc:sldMkLst>
          <pc:docMk/>
          <pc:sldMk cId="3638077093" sldId="313"/>
        </pc:sldMkLst>
        <pc:spChg chg="add mod">
          <ac:chgData name="Carole WELSH" userId="fe3443e4-d9f0-48e4-aec6-6e198e3f20ed" providerId="ADAL" clId="{EA167CE4-A811-46BE-9684-BD6C0E78B9EB}" dt="2025-09-09T14:41:23.456" v="2645" actId="20577"/>
          <ac:spMkLst>
            <pc:docMk/>
            <pc:sldMk cId="3638077093" sldId="313"/>
            <ac:spMk id="5" creationId="{BBF0CE10-29B8-3E18-F4B5-E1E340C16487}"/>
          </ac:spMkLst>
        </pc:spChg>
        <pc:spChg chg="add mod">
          <ac:chgData name="Carole WELSH" userId="fe3443e4-d9f0-48e4-aec6-6e198e3f20ed" providerId="ADAL" clId="{EA167CE4-A811-46BE-9684-BD6C0E78B9EB}" dt="2025-09-08T08:59:17.135" v="879" actId="20577"/>
          <ac:spMkLst>
            <pc:docMk/>
            <pc:sldMk cId="3638077093" sldId="313"/>
            <ac:spMk id="6" creationId="{3D53945B-2866-1E66-82F9-1C584A2D8C7C}"/>
          </ac:spMkLst>
        </pc:spChg>
        <pc:spChg chg="mod">
          <ac:chgData name="Carole WELSH" userId="fe3443e4-d9f0-48e4-aec6-6e198e3f20ed" providerId="ADAL" clId="{EA167CE4-A811-46BE-9684-BD6C0E78B9EB}" dt="2025-09-08T09:17:49.701" v="1781" actId="20577"/>
          <ac:spMkLst>
            <pc:docMk/>
            <pc:sldMk cId="3638077093" sldId="313"/>
            <ac:spMk id="11" creationId="{65D0311B-A492-DD66-FC01-C3F692182E41}"/>
          </ac:spMkLst>
        </pc:spChg>
        <pc:cxnChg chg="add mod">
          <ac:chgData name="Carole WELSH" userId="fe3443e4-d9f0-48e4-aec6-6e198e3f20ed" providerId="ADAL" clId="{EA167CE4-A811-46BE-9684-BD6C0E78B9EB}" dt="2025-09-08T08:40:04.841" v="301" actId="14100"/>
          <ac:cxnSpMkLst>
            <pc:docMk/>
            <pc:sldMk cId="3638077093" sldId="313"/>
            <ac:cxnSpMk id="4" creationId="{5E781A2F-37C2-EC6D-EE68-7BEEEB5F2108}"/>
          </ac:cxnSpMkLst>
        </pc:cxnChg>
      </pc:sldChg>
      <pc:sldChg chg="modSp mod">
        <pc:chgData name="Carole WELSH" userId="fe3443e4-d9f0-48e4-aec6-6e198e3f20ed" providerId="ADAL" clId="{EA167CE4-A811-46BE-9684-BD6C0E78B9EB}" dt="2025-09-08T16:21:36.405" v="2503" actId="1076"/>
        <pc:sldMkLst>
          <pc:docMk/>
          <pc:sldMk cId="1708773095" sldId="314"/>
        </pc:sldMkLst>
        <pc:spChg chg="mod">
          <ac:chgData name="Carole WELSH" userId="fe3443e4-d9f0-48e4-aec6-6e198e3f20ed" providerId="ADAL" clId="{EA167CE4-A811-46BE-9684-BD6C0E78B9EB}" dt="2025-09-08T16:21:36.405" v="2503" actId="1076"/>
          <ac:spMkLst>
            <pc:docMk/>
            <pc:sldMk cId="1708773095" sldId="314"/>
            <ac:spMk id="11" creationId="{0DAC466D-E5E0-24CE-7249-F38F3CBFC769}"/>
          </ac:spMkLst>
        </pc:spChg>
      </pc:sldChg>
      <pc:sldChg chg="addSp delSp modSp mod">
        <pc:chgData name="Carole WELSH" userId="fe3443e4-d9f0-48e4-aec6-6e198e3f20ed" providerId="ADAL" clId="{EA167CE4-A811-46BE-9684-BD6C0E78B9EB}" dt="2025-09-09T14:44:07.960" v="2661" actId="20577"/>
        <pc:sldMkLst>
          <pc:docMk/>
          <pc:sldMk cId="3211696885" sldId="315"/>
        </pc:sldMkLst>
        <pc:spChg chg="add mod">
          <ac:chgData name="Carole WELSH" userId="fe3443e4-d9f0-48e4-aec6-6e198e3f20ed" providerId="ADAL" clId="{EA167CE4-A811-46BE-9684-BD6C0E78B9EB}" dt="2025-09-09T14:44:07.960" v="2661" actId="20577"/>
          <ac:spMkLst>
            <pc:docMk/>
            <pc:sldMk cId="3211696885" sldId="315"/>
            <ac:spMk id="4" creationId="{86BCD18E-F07F-CDD4-25DB-3589714E239B}"/>
          </ac:spMkLst>
        </pc:spChg>
        <pc:spChg chg="del mod">
          <ac:chgData name="Carole WELSH" userId="fe3443e4-d9f0-48e4-aec6-6e198e3f20ed" providerId="ADAL" clId="{EA167CE4-A811-46BE-9684-BD6C0E78B9EB}" dt="2025-09-08T09:07:10.744" v="881" actId="478"/>
          <ac:spMkLst>
            <pc:docMk/>
            <pc:sldMk cId="3211696885" sldId="315"/>
            <ac:spMk id="11" creationId="{6CD4E26D-80AF-315E-F067-5140BD44BC08}"/>
          </ac:spMkLst>
        </pc:spChg>
      </pc:sldChg>
      <pc:sldChg chg="addSp delSp modSp mod">
        <pc:chgData name="Carole WELSH" userId="fe3443e4-d9f0-48e4-aec6-6e198e3f20ed" providerId="ADAL" clId="{EA167CE4-A811-46BE-9684-BD6C0E78B9EB}" dt="2025-09-08T16:22:19.394" v="2504" actId="255"/>
        <pc:sldMkLst>
          <pc:docMk/>
          <pc:sldMk cId="3749479534" sldId="316"/>
        </pc:sldMkLst>
        <pc:spChg chg="add mod">
          <ac:chgData name="Carole WELSH" userId="fe3443e4-d9f0-48e4-aec6-6e198e3f20ed" providerId="ADAL" clId="{EA167CE4-A811-46BE-9684-BD6C0E78B9EB}" dt="2025-09-08T16:22:19.394" v="2504" actId="255"/>
          <ac:spMkLst>
            <pc:docMk/>
            <pc:sldMk cId="3749479534" sldId="316"/>
            <ac:spMk id="4" creationId="{ED8ED9CC-0E93-1D68-0E29-30204AB1A60B}"/>
          </ac:spMkLst>
        </pc:spChg>
        <pc:spChg chg="del mod">
          <ac:chgData name="Carole WELSH" userId="fe3443e4-d9f0-48e4-aec6-6e198e3f20ed" providerId="ADAL" clId="{EA167CE4-A811-46BE-9684-BD6C0E78B9EB}" dt="2025-09-08T09:08:42.972" v="1101" actId="478"/>
          <ac:spMkLst>
            <pc:docMk/>
            <pc:sldMk cId="3749479534" sldId="316"/>
            <ac:spMk id="11" creationId="{03B35D4C-15CC-E3EF-8BC7-E0C0790AA251}"/>
          </ac:spMkLst>
        </pc:spChg>
      </pc:sldChg>
      <pc:sldChg chg="addSp delSp modSp mod">
        <pc:chgData name="Carole WELSH" userId="fe3443e4-d9f0-48e4-aec6-6e198e3f20ed" providerId="ADAL" clId="{EA167CE4-A811-46BE-9684-BD6C0E78B9EB}" dt="2025-09-09T16:11:50.001" v="2938" actId="14100"/>
        <pc:sldMkLst>
          <pc:docMk/>
          <pc:sldMk cId="229902727" sldId="318"/>
        </pc:sldMkLst>
        <pc:spChg chg="del">
          <ac:chgData name="Carole WELSH" userId="fe3443e4-d9f0-48e4-aec6-6e198e3f20ed" providerId="ADAL" clId="{EA167CE4-A811-46BE-9684-BD6C0E78B9EB}" dt="2025-09-08T16:06:21.305" v="2227" actId="478"/>
          <ac:spMkLst>
            <pc:docMk/>
            <pc:sldMk cId="229902727" sldId="318"/>
            <ac:spMk id="4" creationId="{1D9C6FE9-F8DC-C248-3D30-F7E11E77D158}"/>
          </ac:spMkLst>
        </pc:spChg>
        <pc:spChg chg="add mod">
          <ac:chgData name="Carole WELSH" userId="fe3443e4-d9f0-48e4-aec6-6e198e3f20ed" providerId="ADAL" clId="{EA167CE4-A811-46BE-9684-BD6C0E78B9EB}" dt="2025-09-09T16:10:15.035" v="2769" actId="14100"/>
          <ac:spMkLst>
            <pc:docMk/>
            <pc:sldMk cId="229902727" sldId="318"/>
            <ac:spMk id="4" creationId="{B7EF0FF2-93E1-CF20-4485-219C20276819}"/>
          </ac:spMkLst>
        </pc:spChg>
        <pc:spChg chg="mod">
          <ac:chgData name="Carole WELSH" userId="fe3443e4-d9f0-48e4-aec6-6e198e3f20ed" providerId="ADAL" clId="{EA167CE4-A811-46BE-9684-BD6C0E78B9EB}" dt="2025-09-09T16:10:08.765" v="2766" actId="6549"/>
          <ac:spMkLst>
            <pc:docMk/>
            <pc:sldMk cId="229902727" sldId="318"/>
            <ac:spMk id="11" creationId="{A6E7B942-4D65-BE2F-837F-98FA7F6EBC62}"/>
          </ac:spMkLst>
        </pc:spChg>
        <pc:spChg chg="del">
          <ac:chgData name="Carole WELSH" userId="fe3443e4-d9f0-48e4-aec6-6e198e3f20ed" providerId="ADAL" clId="{EA167CE4-A811-46BE-9684-BD6C0E78B9EB}" dt="2025-09-08T16:06:21.305" v="2227" actId="478"/>
          <ac:spMkLst>
            <pc:docMk/>
            <pc:sldMk cId="229902727" sldId="318"/>
            <ac:spMk id="14" creationId="{67EA5C0E-E039-B84B-0412-FA4CFD440159}"/>
          </ac:spMkLst>
        </pc:spChg>
        <pc:spChg chg="del">
          <ac:chgData name="Carole WELSH" userId="fe3443e4-d9f0-48e4-aec6-6e198e3f20ed" providerId="ADAL" clId="{EA167CE4-A811-46BE-9684-BD6C0E78B9EB}" dt="2025-09-08T16:06:21.305" v="2227" actId="478"/>
          <ac:spMkLst>
            <pc:docMk/>
            <pc:sldMk cId="229902727" sldId="318"/>
            <ac:spMk id="15" creationId="{A80C1DEF-8723-9E5D-0A18-A72F079B02A4}"/>
          </ac:spMkLst>
        </pc:spChg>
        <pc:graphicFrameChg chg="add mod modGraphic">
          <ac:chgData name="Carole WELSH" userId="fe3443e4-d9f0-48e4-aec6-6e198e3f20ed" providerId="ADAL" clId="{EA167CE4-A811-46BE-9684-BD6C0E78B9EB}" dt="2025-09-09T16:11:50.001" v="2938" actId="14100"/>
          <ac:graphicFrameMkLst>
            <pc:docMk/>
            <pc:sldMk cId="229902727" sldId="318"/>
            <ac:graphicFrameMk id="3" creationId="{0C40B5C8-B3C8-8779-282B-0C67A97A5C78}"/>
          </ac:graphicFrameMkLst>
        </pc:graphicFrameChg>
        <pc:graphicFrameChg chg="del modGraphic">
          <ac:chgData name="Carole WELSH" userId="fe3443e4-d9f0-48e4-aec6-6e198e3f20ed" providerId="ADAL" clId="{EA167CE4-A811-46BE-9684-BD6C0E78B9EB}" dt="2025-09-08T16:06:21.305" v="2227" actId="478"/>
          <ac:graphicFrameMkLst>
            <pc:docMk/>
            <pc:sldMk cId="229902727" sldId="318"/>
            <ac:graphicFrameMk id="3" creationId="{552123DB-A39A-8D77-4529-28A71668D762}"/>
          </ac:graphicFrameMkLst>
        </pc:graphicFrameChg>
      </pc:sldChg>
      <pc:sldChg chg="modSp mod">
        <pc:chgData name="Carole WELSH" userId="fe3443e4-d9f0-48e4-aec6-6e198e3f20ed" providerId="ADAL" clId="{EA167CE4-A811-46BE-9684-BD6C0E78B9EB}" dt="2025-09-09T14:47:29.084" v="2765" actId="20577"/>
        <pc:sldMkLst>
          <pc:docMk/>
          <pc:sldMk cId="870633067" sldId="319"/>
        </pc:sldMkLst>
        <pc:spChg chg="mod">
          <ac:chgData name="Carole WELSH" userId="fe3443e4-d9f0-48e4-aec6-6e198e3f20ed" providerId="ADAL" clId="{EA167CE4-A811-46BE-9684-BD6C0E78B9EB}" dt="2025-09-09T14:47:29.084" v="2765" actId="20577"/>
          <ac:spMkLst>
            <pc:docMk/>
            <pc:sldMk cId="870633067" sldId="319"/>
            <ac:spMk id="9" creationId="{B472E4FD-E7E9-9F5F-D6CC-8B6628CDDCE7}"/>
          </ac:spMkLst>
        </pc:spChg>
      </pc:sldChg>
      <pc:sldChg chg="addSp modSp mod">
        <pc:chgData name="Carole WELSH" userId="fe3443e4-d9f0-48e4-aec6-6e198e3f20ed" providerId="ADAL" clId="{EA167CE4-A811-46BE-9684-BD6C0E78B9EB}" dt="2025-09-08T18:49:25.828" v="2630" actId="1076"/>
        <pc:sldMkLst>
          <pc:docMk/>
          <pc:sldMk cId="1530175058" sldId="322"/>
        </pc:sldMkLst>
        <pc:spChg chg="add mod">
          <ac:chgData name="Carole WELSH" userId="fe3443e4-d9f0-48e4-aec6-6e198e3f20ed" providerId="ADAL" clId="{EA167CE4-A811-46BE-9684-BD6C0E78B9EB}" dt="2025-09-08T18:48:42.863" v="2578" actId="1076"/>
          <ac:spMkLst>
            <pc:docMk/>
            <pc:sldMk cId="1530175058" sldId="322"/>
            <ac:spMk id="8" creationId="{A2A45F56-2758-B3DA-DEBA-912E4BEFBE0D}"/>
          </ac:spMkLst>
        </pc:spChg>
        <pc:spChg chg="add mod">
          <ac:chgData name="Carole WELSH" userId="fe3443e4-d9f0-48e4-aec6-6e198e3f20ed" providerId="ADAL" clId="{EA167CE4-A811-46BE-9684-BD6C0E78B9EB}" dt="2025-09-08T18:48:20.628" v="2559" actId="20577"/>
          <ac:spMkLst>
            <pc:docMk/>
            <pc:sldMk cId="1530175058" sldId="322"/>
            <ac:spMk id="11" creationId="{1C085CCF-3429-4122-AD4E-894722042C7E}"/>
          </ac:spMkLst>
        </pc:spChg>
        <pc:spChg chg="add mod">
          <ac:chgData name="Carole WELSH" userId="fe3443e4-d9f0-48e4-aec6-6e198e3f20ed" providerId="ADAL" clId="{EA167CE4-A811-46BE-9684-BD6C0E78B9EB}" dt="2025-09-08T18:47:33.873" v="2533"/>
          <ac:spMkLst>
            <pc:docMk/>
            <pc:sldMk cId="1530175058" sldId="322"/>
            <ac:spMk id="12" creationId="{BF6BFC9F-C7DE-4E94-8C95-39474218FA86}"/>
          </ac:spMkLst>
        </pc:spChg>
        <pc:spChg chg="add mod">
          <ac:chgData name="Carole WELSH" userId="fe3443e4-d9f0-48e4-aec6-6e198e3f20ed" providerId="ADAL" clId="{EA167CE4-A811-46BE-9684-BD6C0E78B9EB}" dt="2025-09-08T18:49:03.176" v="2605" actId="1076"/>
          <ac:spMkLst>
            <pc:docMk/>
            <pc:sldMk cId="1530175058" sldId="322"/>
            <ac:spMk id="13" creationId="{F9653AF0-A7FA-6B8F-C585-CF98C3BBBAB1}"/>
          </ac:spMkLst>
        </pc:spChg>
        <pc:spChg chg="add mod">
          <ac:chgData name="Carole WELSH" userId="fe3443e4-d9f0-48e4-aec6-6e198e3f20ed" providerId="ADAL" clId="{EA167CE4-A811-46BE-9684-BD6C0E78B9EB}" dt="2025-09-08T18:49:25.828" v="2630" actId="1076"/>
          <ac:spMkLst>
            <pc:docMk/>
            <pc:sldMk cId="1530175058" sldId="322"/>
            <ac:spMk id="14" creationId="{D5ACC3CB-F5D0-C8C6-2F2D-32FE363F804D}"/>
          </ac:spMkLst>
        </pc:spChg>
        <pc:picChg chg="add mod">
          <ac:chgData name="Carole WELSH" userId="fe3443e4-d9f0-48e4-aec6-6e198e3f20ed" providerId="ADAL" clId="{EA167CE4-A811-46BE-9684-BD6C0E78B9EB}" dt="2025-09-08T18:46:18.246" v="2523" actId="1076"/>
          <ac:picMkLst>
            <pc:docMk/>
            <pc:sldMk cId="1530175058" sldId="322"/>
            <ac:picMk id="6" creationId="{708C3677-1EB9-801B-0ECF-7E8EDB5054C1}"/>
          </ac:picMkLst>
        </pc:picChg>
        <pc:picChg chg="add mod">
          <ac:chgData name="Carole WELSH" userId="fe3443e4-d9f0-48e4-aec6-6e198e3f20ed" providerId="ADAL" clId="{EA167CE4-A811-46BE-9684-BD6C0E78B9EB}" dt="2025-09-08T18:46:09.852" v="2520" actId="14100"/>
          <ac:picMkLst>
            <pc:docMk/>
            <pc:sldMk cId="1530175058" sldId="322"/>
            <ac:picMk id="7" creationId="{25B3E561-32AF-8E6F-8F52-6E6A33A290D9}"/>
          </ac:picMkLst>
        </pc:picChg>
        <pc:picChg chg="add mod">
          <ac:chgData name="Carole WELSH" userId="fe3443e4-d9f0-48e4-aec6-6e198e3f20ed" providerId="ADAL" clId="{EA167CE4-A811-46BE-9684-BD6C0E78B9EB}" dt="2025-09-08T18:46:26.420" v="2525" actId="14100"/>
          <ac:picMkLst>
            <pc:docMk/>
            <pc:sldMk cId="1530175058" sldId="322"/>
            <ac:picMk id="9" creationId="{9EC92AA2-807F-AD98-A7C3-F150FB7B32B2}"/>
          </ac:picMkLst>
        </pc:picChg>
        <pc:picChg chg="add mod">
          <ac:chgData name="Carole WELSH" userId="fe3443e4-d9f0-48e4-aec6-6e198e3f20ed" providerId="ADAL" clId="{EA167CE4-A811-46BE-9684-BD6C0E78B9EB}" dt="2025-09-08T18:47:17.520" v="2528" actId="14100"/>
          <ac:picMkLst>
            <pc:docMk/>
            <pc:sldMk cId="1530175058" sldId="322"/>
            <ac:picMk id="10" creationId="{6D3582AC-DD28-37BF-CA88-2FD0E1008AB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205CA6-9DBF-48C6-AD80-0E10EC3A427F}" type="datetimeFigureOut">
              <a:rPr lang="en-GB" smtClean="0"/>
              <a:t>09/09/2025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62DE8E-68C0-49D4-8E69-EB3CB1E09535}" type="slidenum">
              <a:rPr lang="en-GB" smtClean="0"/>
              <a:t>‹#›</a:t>
            </a:fld>
            <a:endParaRPr lang="en-GB"/>
          </a:p>
        </p:txBody>
      </p:sp>
    </p:spTree>
    <p:extLst>
      <p:ext uri="{BB962C8B-B14F-4D97-AF65-F5344CB8AC3E}">
        <p14:creationId xmlns:p14="http://schemas.microsoft.com/office/powerpoint/2010/main" val="2703870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Zones – </a:t>
            </a:r>
          </a:p>
          <a:p>
            <a:r>
              <a:rPr lang="en-GB" dirty="0"/>
              <a:t>Games zone - </a:t>
            </a:r>
            <a:r>
              <a:rPr lang="en-GB" sz="1200" b="0" i="0" kern="1200" dirty="0">
                <a:solidFill>
                  <a:schemeClr val="tx1"/>
                </a:solidFill>
                <a:effectLst/>
                <a:latin typeface="+mn-lt"/>
                <a:ea typeface="+mn-ea"/>
                <a:cs typeface="+mn-cs"/>
              </a:rPr>
              <a:t>Different games available for different years run by an MTA. E.g. parachute, skittles, target games</a:t>
            </a:r>
          </a:p>
          <a:p>
            <a:r>
              <a:rPr lang="en-GB" dirty="0"/>
              <a:t>Match zone – football, </a:t>
            </a:r>
            <a:r>
              <a:rPr lang="en-GB" dirty="0" err="1"/>
              <a:t>skittleball</a:t>
            </a:r>
            <a:r>
              <a:rPr lang="en-GB" dirty="0"/>
              <a:t>, handball, dodgeball</a:t>
            </a:r>
          </a:p>
          <a:p>
            <a:r>
              <a:rPr lang="en-GB" dirty="0"/>
              <a:t>Free play zone - </a:t>
            </a:r>
            <a:r>
              <a:rPr lang="en-GB" sz="1200" b="0" i="0" kern="1200" dirty="0">
                <a:solidFill>
                  <a:schemeClr val="tx1"/>
                </a:solidFill>
                <a:effectLst/>
                <a:latin typeface="+mn-lt"/>
                <a:ea typeface="+mn-ea"/>
                <a:cs typeface="+mn-cs"/>
              </a:rPr>
              <a:t>This is an area for children to run around, play with equipment from the huff and puff shed.</a:t>
            </a:r>
          </a:p>
          <a:p>
            <a:r>
              <a:rPr lang="en-GB" dirty="0"/>
              <a:t>Quiet zone - </a:t>
            </a:r>
            <a:r>
              <a:rPr lang="en-GB" sz="1200" b="0" i="0" kern="1200" dirty="0">
                <a:solidFill>
                  <a:schemeClr val="tx1"/>
                </a:solidFill>
                <a:effectLst/>
                <a:latin typeface="+mn-lt"/>
                <a:ea typeface="+mn-ea"/>
                <a:cs typeface="+mn-cs"/>
              </a:rPr>
              <a:t>This is a no running zone. Children are able to read books, do artwork and chat to friends quietly.</a:t>
            </a:r>
            <a:endParaRPr lang="en-GB" dirty="0"/>
          </a:p>
          <a:p>
            <a:r>
              <a:rPr lang="en-GB" dirty="0"/>
              <a:t>Calm club – inside with Mrs Wells by Year 4</a:t>
            </a:r>
          </a:p>
        </p:txBody>
      </p:sp>
      <p:sp>
        <p:nvSpPr>
          <p:cNvPr id="4" name="Slide Number Placeholder 3"/>
          <p:cNvSpPr>
            <a:spLocks noGrp="1"/>
          </p:cNvSpPr>
          <p:nvPr>
            <p:ph type="sldNum" sz="quarter" idx="5"/>
          </p:nvPr>
        </p:nvSpPr>
        <p:spPr/>
        <p:txBody>
          <a:bodyPr/>
          <a:lstStyle/>
          <a:p>
            <a:fld id="{A362DE8E-68C0-49D4-8E69-EB3CB1E09535}" type="slidenum">
              <a:rPr lang="en-GB" smtClean="0"/>
              <a:t>5</a:t>
            </a:fld>
            <a:endParaRPr lang="en-GB"/>
          </a:p>
        </p:txBody>
      </p:sp>
    </p:spTree>
    <p:extLst>
      <p:ext uri="{BB962C8B-B14F-4D97-AF65-F5344CB8AC3E}">
        <p14:creationId xmlns:p14="http://schemas.microsoft.com/office/powerpoint/2010/main" val="75515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DB130-5740-9BDA-A18B-681D0D9BF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D52B0-BEF5-F76A-6B19-30E2D475E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95CD5C-75F7-F8C6-36A7-66AA8C20DFB9}"/>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2B4050FE-75BA-6339-4232-512D56D3CC70}"/>
              </a:ext>
            </a:extLst>
          </p:cNvPr>
          <p:cNvSpPr>
            <a:spLocks noGrp="1"/>
          </p:cNvSpPr>
          <p:nvPr>
            <p:ph type="sldNum" sz="quarter" idx="10"/>
          </p:nvPr>
        </p:nvSpPr>
        <p:spPr/>
        <p:txBody>
          <a:bodyPr/>
          <a:lstStyle/>
          <a:p>
            <a:fld id="{A362DE8E-68C0-49D4-8E69-EB3CB1E09535}" type="slidenum">
              <a:rPr lang="en-GB" smtClean="0"/>
              <a:t>15</a:t>
            </a:fld>
            <a:endParaRPr lang="en-GB"/>
          </a:p>
        </p:txBody>
      </p:sp>
    </p:spTree>
    <p:extLst>
      <p:ext uri="{BB962C8B-B14F-4D97-AF65-F5344CB8AC3E}">
        <p14:creationId xmlns:p14="http://schemas.microsoft.com/office/powerpoint/2010/main" val="174105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4EBE2-D13C-87D9-015D-503872123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DF7E5-8EEF-D1BB-1436-08457F213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39173-9412-FA60-9B53-B28DF77481A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394965AD-BAAE-8E4E-2943-A2A32466CEF8}"/>
              </a:ext>
            </a:extLst>
          </p:cNvPr>
          <p:cNvSpPr>
            <a:spLocks noGrp="1"/>
          </p:cNvSpPr>
          <p:nvPr>
            <p:ph type="sldNum" sz="quarter" idx="10"/>
          </p:nvPr>
        </p:nvSpPr>
        <p:spPr/>
        <p:txBody>
          <a:bodyPr/>
          <a:lstStyle/>
          <a:p>
            <a:fld id="{A362DE8E-68C0-49D4-8E69-EB3CB1E09535}" type="slidenum">
              <a:rPr lang="en-GB" smtClean="0"/>
              <a:t>16</a:t>
            </a:fld>
            <a:endParaRPr lang="en-GB"/>
          </a:p>
        </p:txBody>
      </p:sp>
    </p:spTree>
    <p:extLst>
      <p:ext uri="{BB962C8B-B14F-4D97-AF65-F5344CB8AC3E}">
        <p14:creationId xmlns:p14="http://schemas.microsoft.com/office/powerpoint/2010/main" val="1109216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41038-AB14-E30F-79B7-677F3B24B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D4255-3A62-5451-A135-72852D2984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B855DA-B187-C620-CA09-2417B614984B}"/>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B11DDEAC-498C-5A03-C60F-E4F9EFC88A64}"/>
              </a:ext>
            </a:extLst>
          </p:cNvPr>
          <p:cNvSpPr>
            <a:spLocks noGrp="1"/>
          </p:cNvSpPr>
          <p:nvPr>
            <p:ph type="sldNum" sz="quarter" idx="10"/>
          </p:nvPr>
        </p:nvSpPr>
        <p:spPr/>
        <p:txBody>
          <a:bodyPr/>
          <a:lstStyle/>
          <a:p>
            <a:fld id="{A362DE8E-68C0-49D4-8E69-EB3CB1E09535}" type="slidenum">
              <a:rPr lang="en-GB" smtClean="0"/>
              <a:t>17</a:t>
            </a:fld>
            <a:endParaRPr lang="en-GB"/>
          </a:p>
        </p:txBody>
      </p:sp>
    </p:spTree>
    <p:extLst>
      <p:ext uri="{BB962C8B-B14F-4D97-AF65-F5344CB8AC3E}">
        <p14:creationId xmlns:p14="http://schemas.microsoft.com/office/powerpoint/2010/main" val="215581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lnSpc>
                <a:spcPct val="90000"/>
              </a:lnSpc>
              <a:spcBef>
                <a:spcPct val="0"/>
              </a:spcBef>
              <a:spcAft>
                <a:spcPct val="0"/>
              </a:spcAft>
              <a:buClr>
                <a:srgbClr val="B70D09"/>
              </a:buClr>
              <a:buFont typeface="Wingdings" panose="05000000000000000000" pitchFamily="2" charset="2"/>
              <a:buChar char="v"/>
            </a:pPr>
            <a:r>
              <a:rPr lang="en-GB" sz="1200" dirty="0">
                <a:latin typeface="Comic Sans MS" pitchFamily="66" charset="0"/>
              </a:rPr>
              <a:t>I think you’ll agree how smart</a:t>
            </a:r>
            <a:r>
              <a:rPr lang="en-GB" sz="1200" baseline="0" dirty="0">
                <a:latin typeface="Comic Sans MS" pitchFamily="66" charset="0"/>
              </a:rPr>
              <a:t> and grown up the children look in their school uniform.</a:t>
            </a:r>
            <a:endParaRPr lang="en-GB" sz="1200" dirty="0">
              <a:latin typeface="Comic Sans MS" pitchFamily="66" charset="0"/>
            </a:endParaRPr>
          </a:p>
          <a:p>
            <a:pPr lvl="0" fontAlgn="base">
              <a:lnSpc>
                <a:spcPct val="90000"/>
              </a:lnSpc>
              <a:spcBef>
                <a:spcPct val="0"/>
              </a:spcBef>
              <a:spcAft>
                <a:spcPct val="0"/>
              </a:spcAft>
              <a:buClr>
                <a:srgbClr val="B70D09"/>
              </a:buClr>
              <a:buFont typeface="Wingdings" panose="05000000000000000000" pitchFamily="2" charset="2"/>
              <a:buChar char="v"/>
            </a:pPr>
            <a:r>
              <a:rPr lang="en-GB" sz="1200" dirty="0">
                <a:latin typeface="Comic Sans MS" pitchFamily="66" charset="0"/>
              </a:rPr>
              <a:t>Your child needs to be able to get changed with minimal help, so think about buying shoes with </a:t>
            </a:r>
            <a:r>
              <a:rPr lang="en-GB" sz="1200" dirty="0" err="1">
                <a:latin typeface="Comic Sans MS" pitchFamily="66" charset="0"/>
              </a:rPr>
              <a:t>velcro</a:t>
            </a:r>
            <a:r>
              <a:rPr lang="en-GB" sz="1200" dirty="0">
                <a:latin typeface="Comic Sans MS" pitchFamily="66" charset="0"/>
              </a:rPr>
              <a:t> fastening and practise doing buttons up on a shirt! All clothing</a:t>
            </a:r>
            <a:r>
              <a:rPr lang="en-GB" sz="1200" baseline="0" dirty="0">
                <a:latin typeface="Comic Sans MS" pitchFamily="66" charset="0"/>
              </a:rPr>
              <a:t> including shoes needs to be clearly labelled. </a:t>
            </a:r>
            <a:endParaRPr lang="en-GB" sz="1200" dirty="0">
              <a:latin typeface="Comic Sans MS" pitchFamily="66" charset="0"/>
            </a:endParaRPr>
          </a:p>
          <a:p>
            <a:pPr lvl="0" fontAlgn="base">
              <a:lnSpc>
                <a:spcPct val="90000"/>
              </a:lnSpc>
              <a:spcBef>
                <a:spcPct val="0"/>
              </a:spcBef>
              <a:spcAft>
                <a:spcPct val="0"/>
              </a:spcAft>
              <a:buClr>
                <a:srgbClr val="B70D09"/>
              </a:buClr>
              <a:buFont typeface="Wingdings" panose="05000000000000000000" pitchFamily="2" charset="2"/>
              <a:buChar char="v"/>
            </a:pPr>
            <a:endParaRPr lang="en-GB" sz="1200" dirty="0">
              <a:latin typeface="Comic Sans MS" pitchFamily="66" charset="0"/>
            </a:endParaRPr>
          </a:p>
          <a:p>
            <a:pPr>
              <a:buClr>
                <a:srgbClr val="B70D09"/>
              </a:buClr>
              <a:buFont typeface="Wingdings" panose="05000000000000000000" pitchFamily="2" charset="2"/>
              <a:buChar char="v"/>
            </a:pPr>
            <a:r>
              <a:rPr lang="en-GB" sz="1200" dirty="0">
                <a:latin typeface="Comic Sans MS" pitchFamily="66" charset="0"/>
              </a:rPr>
              <a:t>Further details about school uniform can be found in our prospectus.</a:t>
            </a:r>
          </a:p>
          <a:p>
            <a:pPr marL="0" indent="0">
              <a:buClr>
                <a:srgbClr val="B70D09"/>
              </a:buClr>
              <a:buNone/>
            </a:pPr>
            <a:r>
              <a:rPr lang="en-GB" sz="1200" dirty="0">
                <a:latin typeface="Comic Sans MS" pitchFamily="66" charset="0"/>
              </a:rPr>
              <a:t> </a:t>
            </a:r>
          </a:p>
          <a:p>
            <a:pPr fontAlgn="base">
              <a:lnSpc>
                <a:spcPct val="90000"/>
              </a:lnSpc>
              <a:spcBef>
                <a:spcPct val="0"/>
              </a:spcBef>
              <a:spcAft>
                <a:spcPct val="0"/>
              </a:spcAft>
              <a:buClr>
                <a:srgbClr val="B70D09"/>
              </a:buClr>
              <a:buFont typeface="Wingdings" panose="05000000000000000000" pitchFamily="2" charset="2"/>
              <a:buChar char="v"/>
            </a:pPr>
            <a:r>
              <a:rPr lang="en-GB" altLang="en-US" sz="1200" dirty="0">
                <a:latin typeface="Comic Sans MS" pitchFamily="66" charset="0"/>
              </a:rPr>
              <a:t>Appropriate clothing must be worn at all times as the children go outside in all weathers.</a:t>
            </a:r>
          </a:p>
          <a:p>
            <a:pPr fontAlgn="base">
              <a:lnSpc>
                <a:spcPct val="90000"/>
              </a:lnSpc>
              <a:spcBef>
                <a:spcPct val="0"/>
              </a:spcBef>
              <a:spcAft>
                <a:spcPct val="0"/>
              </a:spcAft>
              <a:buClr>
                <a:srgbClr val="B70D09"/>
              </a:buClr>
              <a:buFont typeface="Wingdings" panose="05000000000000000000" pitchFamily="2" charset="2"/>
              <a:buChar char="v"/>
            </a:pPr>
            <a:endParaRPr lang="en-GB" altLang="en-US" sz="1200" dirty="0">
              <a:latin typeface="Comic Sans MS" pitchFamily="66" charset="0"/>
            </a:endParaRPr>
          </a:p>
          <a:p>
            <a:pPr fontAlgn="base">
              <a:lnSpc>
                <a:spcPct val="90000"/>
              </a:lnSpc>
              <a:spcBef>
                <a:spcPct val="0"/>
              </a:spcBef>
              <a:spcAft>
                <a:spcPct val="0"/>
              </a:spcAft>
              <a:buClr>
                <a:srgbClr val="B70D09"/>
              </a:buClr>
              <a:buFont typeface="Wingdings" panose="05000000000000000000" pitchFamily="2" charset="2"/>
              <a:buChar char="v"/>
            </a:pPr>
            <a:r>
              <a:rPr lang="en-GB" altLang="en-US" sz="1200" dirty="0">
                <a:latin typeface="Comic Sans MS" pitchFamily="66" charset="0"/>
              </a:rPr>
              <a:t>As part of the curriculum the children will be encouraged to take part in a variety of messy activities to enable them to have a wide variety of learning experiences.</a:t>
            </a:r>
            <a:r>
              <a:rPr lang="en-GB" altLang="en-US" sz="1200" i="1" dirty="0">
                <a:latin typeface="Comic Sans MS" pitchFamily="66" charset="0"/>
              </a:rPr>
              <a:t>   </a:t>
            </a:r>
          </a:p>
          <a:p>
            <a:endParaRPr lang="en-GB" dirty="0"/>
          </a:p>
        </p:txBody>
      </p:sp>
      <p:sp>
        <p:nvSpPr>
          <p:cNvPr id="4" name="Slide Number Placeholder 3"/>
          <p:cNvSpPr>
            <a:spLocks noGrp="1"/>
          </p:cNvSpPr>
          <p:nvPr>
            <p:ph type="sldNum" sz="quarter" idx="10"/>
          </p:nvPr>
        </p:nvSpPr>
        <p:spPr/>
        <p:txBody>
          <a:bodyPr/>
          <a:lstStyle/>
          <a:p>
            <a:fld id="{A362DE8E-68C0-49D4-8E69-EB3CB1E09535}" type="slidenum">
              <a:rPr lang="en-GB" smtClean="0"/>
              <a:t>18</a:t>
            </a:fld>
            <a:endParaRPr lang="en-GB"/>
          </a:p>
        </p:txBody>
      </p:sp>
    </p:spTree>
    <p:extLst>
      <p:ext uri="{BB962C8B-B14F-4D97-AF65-F5344CB8AC3E}">
        <p14:creationId xmlns:p14="http://schemas.microsoft.com/office/powerpoint/2010/main" val="1839629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Every other week</a:t>
            </a:r>
            <a:r>
              <a:rPr lang="en-GB" baseline="0"/>
              <a:t> your child will spend an afternoon in forest school. We have a qualified forest school teacher  Mrs Evans who plans tasks and learning opportunities to what is being taught in the class.  So far this year the children have been outdoors in all weathers and have loved every moment of this.  They </a:t>
            </a:r>
            <a:r>
              <a:rPr lang="en-GB" baseline="0" err="1"/>
              <a:t>mave</a:t>
            </a:r>
            <a:r>
              <a:rPr lang="en-GB" baseline="0"/>
              <a:t> made clay </a:t>
            </a:r>
            <a:r>
              <a:rPr lang="en-GB" baseline="0" err="1"/>
              <a:t>minbeast</a:t>
            </a:r>
            <a:r>
              <a:rPr lang="en-GB" baseline="0"/>
              <a:t> critters, looking for signs of spring and have made seasonal headbands to name a few. </a:t>
            </a:r>
            <a:endParaRPr lang="en-GB"/>
          </a:p>
        </p:txBody>
      </p:sp>
      <p:sp>
        <p:nvSpPr>
          <p:cNvPr id="4" name="Slide Number Placeholder 3"/>
          <p:cNvSpPr>
            <a:spLocks noGrp="1"/>
          </p:cNvSpPr>
          <p:nvPr>
            <p:ph type="sldNum" sz="quarter" idx="10"/>
          </p:nvPr>
        </p:nvSpPr>
        <p:spPr/>
        <p:txBody>
          <a:bodyPr/>
          <a:lstStyle/>
          <a:p>
            <a:fld id="{A362DE8E-68C0-49D4-8E69-EB3CB1E09535}" type="slidenum">
              <a:rPr lang="en-GB" smtClean="0"/>
              <a:t>19</a:t>
            </a:fld>
            <a:endParaRPr lang="en-GB"/>
          </a:p>
        </p:txBody>
      </p:sp>
    </p:spTree>
    <p:extLst>
      <p:ext uri="{BB962C8B-B14F-4D97-AF65-F5344CB8AC3E}">
        <p14:creationId xmlns:p14="http://schemas.microsoft.com/office/powerpoint/2010/main" val="56424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 to the website and complete the online request form via the link. Advisable to do it ASAP as they are very popular. – e mail the office.  These are the  prices at the  moment. </a:t>
            </a:r>
          </a:p>
        </p:txBody>
      </p:sp>
      <p:sp>
        <p:nvSpPr>
          <p:cNvPr id="4" name="Slide Number Placeholder 3"/>
          <p:cNvSpPr>
            <a:spLocks noGrp="1"/>
          </p:cNvSpPr>
          <p:nvPr>
            <p:ph type="sldNum" sz="quarter" idx="5"/>
          </p:nvPr>
        </p:nvSpPr>
        <p:spPr/>
        <p:txBody>
          <a:bodyPr/>
          <a:lstStyle/>
          <a:p>
            <a:fld id="{A362DE8E-68C0-49D4-8E69-EB3CB1E09535}" type="slidenum">
              <a:rPr lang="en-GB" smtClean="0"/>
              <a:t>20</a:t>
            </a:fld>
            <a:endParaRPr lang="en-GB"/>
          </a:p>
        </p:txBody>
      </p:sp>
    </p:spTree>
    <p:extLst>
      <p:ext uri="{BB962C8B-B14F-4D97-AF65-F5344CB8AC3E}">
        <p14:creationId xmlns:p14="http://schemas.microsoft.com/office/powerpoint/2010/main" val="3219976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D8F24-5AD9-38BA-EC82-AD0926F30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1EA3D-8EA3-FEB8-36C9-1BC99FC61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5E68D-E706-1C3A-8D47-7792F5DFD9D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i="1">
                <a:latin typeface="Comic Sans MS" pitchFamily="66" charset="0"/>
              </a:rPr>
              <a:t> </a:t>
            </a:r>
            <a:r>
              <a:rPr lang="en-GB" altLang="en-US" sz="1200">
                <a:latin typeface="Comic Sans MS" pitchFamily="66" charset="0"/>
              </a:rPr>
              <a:t>Every child needs to have a book bag, which your child can identify easily. You might want to add one keyring or a badge</a:t>
            </a:r>
            <a:r>
              <a:rPr lang="en-GB" altLang="en-US" sz="1200" baseline="0">
                <a:latin typeface="Comic Sans MS" pitchFamily="66" charset="0"/>
              </a:rPr>
              <a:t> to help your child to identify their own bag. </a:t>
            </a:r>
            <a:endParaRPr lang="en-GB" altLang="en-US" sz="1200">
              <a:latin typeface="Comic Sans MS" pitchFamily="66" charset="0"/>
            </a:endParaRPr>
          </a:p>
          <a:p>
            <a:r>
              <a:rPr lang="en-GB"/>
              <a:t>Drinks bottles and snack pots also need to be clearly named. It</a:t>
            </a:r>
            <a:r>
              <a:rPr lang="en-GB" baseline="0"/>
              <a:t> is a requirement that children only have water in their water bottles. Children will come to school in their  PE kit when it is their classes PE day. </a:t>
            </a:r>
            <a:endParaRPr lang="en-GB"/>
          </a:p>
        </p:txBody>
      </p:sp>
      <p:sp>
        <p:nvSpPr>
          <p:cNvPr id="4" name="Slide Number Placeholder 3">
            <a:extLst>
              <a:ext uri="{FF2B5EF4-FFF2-40B4-BE49-F238E27FC236}">
                <a16:creationId xmlns:a16="http://schemas.microsoft.com/office/drawing/2014/main" id="{7AE9EB7D-93D6-AAD3-1F1E-16E085398E4A}"/>
              </a:ext>
            </a:extLst>
          </p:cNvPr>
          <p:cNvSpPr>
            <a:spLocks noGrp="1"/>
          </p:cNvSpPr>
          <p:nvPr>
            <p:ph type="sldNum" sz="quarter" idx="10"/>
          </p:nvPr>
        </p:nvSpPr>
        <p:spPr/>
        <p:txBody>
          <a:bodyPr/>
          <a:lstStyle/>
          <a:p>
            <a:fld id="{A362DE8E-68C0-49D4-8E69-EB3CB1E09535}" type="slidenum">
              <a:rPr lang="en-GB" smtClean="0"/>
              <a:t>6</a:t>
            </a:fld>
            <a:endParaRPr lang="en-GB"/>
          </a:p>
        </p:txBody>
      </p:sp>
    </p:spTree>
    <p:extLst>
      <p:ext uri="{BB962C8B-B14F-4D97-AF65-F5344CB8AC3E}">
        <p14:creationId xmlns:p14="http://schemas.microsoft.com/office/powerpoint/2010/main" val="143315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spcAft>
                <a:spcPct val="0"/>
              </a:spcAft>
              <a:buNone/>
            </a:pPr>
            <a:r>
              <a:rPr lang="en-US" altLang="en-US" sz="1200">
                <a:latin typeface="Comic Sans MS" pitchFamily="66" charset="0"/>
              </a:rPr>
              <a:t>Here is a typical day…Throughout the week we  use the hall and the playground for PE and attend assemblies in the hall.</a:t>
            </a:r>
          </a:p>
          <a:p>
            <a:pPr marL="0" indent="0" fontAlgn="base">
              <a:spcAft>
                <a:spcPct val="0"/>
              </a:spcAft>
              <a:buNone/>
            </a:pPr>
            <a:r>
              <a:rPr lang="en-US" altLang="en-US" sz="1200">
                <a:latin typeface="Comic Sans MS" pitchFamily="66" charset="0"/>
              </a:rPr>
              <a:t>At the moment every other Thursday morning , the children spend time doing Outdoor Learning. </a:t>
            </a:r>
          </a:p>
          <a:p>
            <a:pPr marL="0" indent="0" fontAlgn="base">
              <a:spcAft>
                <a:spcPct val="0"/>
              </a:spcAft>
              <a:buNone/>
            </a:pPr>
            <a:r>
              <a:rPr lang="en-US" altLang="en-US" sz="1200">
                <a:latin typeface="Comic Sans MS" pitchFamily="66" charset="0"/>
              </a:rPr>
              <a:t>During activity time / free flow we open up the classes and the outdoor learning spaces. – so children can form new friendships and the different learning tasks and experiences that are planned for the children. </a:t>
            </a:r>
            <a:endParaRPr lang="en-GB" altLang="en-US" sz="1200">
              <a:latin typeface="Comic Sans MS" pitchFamily="66" charset="0"/>
            </a:endParaRPr>
          </a:p>
          <a:p>
            <a:endParaRPr lang="en-GB"/>
          </a:p>
        </p:txBody>
      </p:sp>
      <p:sp>
        <p:nvSpPr>
          <p:cNvPr id="4" name="Slide Number Placeholder 3"/>
          <p:cNvSpPr>
            <a:spLocks noGrp="1"/>
          </p:cNvSpPr>
          <p:nvPr>
            <p:ph type="sldNum" sz="quarter" idx="10"/>
          </p:nvPr>
        </p:nvSpPr>
        <p:spPr/>
        <p:txBody>
          <a:bodyPr/>
          <a:lstStyle/>
          <a:p>
            <a:fld id="{92DC7269-4BB8-431F-9FA9-3C1990A6EEEB}"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57062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A362DE8E-68C0-49D4-8E69-EB3CB1E09535}" type="slidenum">
              <a:rPr lang="en-GB" smtClean="0"/>
              <a:t>9</a:t>
            </a:fld>
            <a:endParaRPr lang="en-GB"/>
          </a:p>
        </p:txBody>
      </p:sp>
    </p:spTree>
    <p:extLst>
      <p:ext uri="{BB962C8B-B14F-4D97-AF65-F5344CB8AC3E}">
        <p14:creationId xmlns:p14="http://schemas.microsoft.com/office/powerpoint/2010/main" val="1363348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5610F-7F7C-D077-FF15-D80D7B626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81E4D-3DD9-0E78-119F-43C355C55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D3FAD-CC0F-6F25-2F1B-760AAD44904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8DBF3400-C440-77AC-E285-2A394ABE3187}"/>
              </a:ext>
            </a:extLst>
          </p:cNvPr>
          <p:cNvSpPr>
            <a:spLocks noGrp="1"/>
          </p:cNvSpPr>
          <p:nvPr>
            <p:ph type="sldNum" sz="quarter" idx="10"/>
          </p:nvPr>
        </p:nvSpPr>
        <p:spPr/>
        <p:txBody>
          <a:bodyPr/>
          <a:lstStyle/>
          <a:p>
            <a:fld id="{A362DE8E-68C0-49D4-8E69-EB3CB1E09535}" type="slidenum">
              <a:rPr lang="en-GB" smtClean="0"/>
              <a:t>10</a:t>
            </a:fld>
            <a:endParaRPr lang="en-GB"/>
          </a:p>
        </p:txBody>
      </p:sp>
    </p:spTree>
    <p:extLst>
      <p:ext uri="{BB962C8B-B14F-4D97-AF65-F5344CB8AC3E}">
        <p14:creationId xmlns:p14="http://schemas.microsoft.com/office/powerpoint/2010/main" val="1996128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8FE0A-B4EC-C799-5647-1E1ED91F5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77506-45EF-B8F9-37C3-C8E37C0565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CC189-E443-1CFE-BE70-91F7E7415BD5}"/>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D236E3CF-EC09-BE5C-4698-1AAC1374BE6A}"/>
              </a:ext>
            </a:extLst>
          </p:cNvPr>
          <p:cNvSpPr>
            <a:spLocks noGrp="1"/>
          </p:cNvSpPr>
          <p:nvPr>
            <p:ph type="sldNum" sz="quarter" idx="10"/>
          </p:nvPr>
        </p:nvSpPr>
        <p:spPr/>
        <p:txBody>
          <a:bodyPr/>
          <a:lstStyle/>
          <a:p>
            <a:fld id="{A362DE8E-68C0-49D4-8E69-EB3CB1E09535}" type="slidenum">
              <a:rPr lang="en-GB" smtClean="0"/>
              <a:t>11</a:t>
            </a:fld>
            <a:endParaRPr lang="en-GB"/>
          </a:p>
        </p:txBody>
      </p:sp>
    </p:spTree>
    <p:extLst>
      <p:ext uri="{BB962C8B-B14F-4D97-AF65-F5344CB8AC3E}">
        <p14:creationId xmlns:p14="http://schemas.microsoft.com/office/powerpoint/2010/main" val="1390342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B99A-88E2-5F81-489A-D604D3B2B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2093A-76E0-7FDD-EBF6-51E8D1E26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63756-E5AB-44CF-302A-808EE8CC3B72}"/>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CBB502A9-D36E-FAE3-B72E-4D277A2FC00C}"/>
              </a:ext>
            </a:extLst>
          </p:cNvPr>
          <p:cNvSpPr>
            <a:spLocks noGrp="1"/>
          </p:cNvSpPr>
          <p:nvPr>
            <p:ph type="sldNum" sz="quarter" idx="10"/>
          </p:nvPr>
        </p:nvSpPr>
        <p:spPr/>
        <p:txBody>
          <a:bodyPr/>
          <a:lstStyle/>
          <a:p>
            <a:fld id="{A362DE8E-68C0-49D4-8E69-EB3CB1E09535}" type="slidenum">
              <a:rPr lang="en-GB" smtClean="0"/>
              <a:t>12</a:t>
            </a:fld>
            <a:endParaRPr lang="en-GB"/>
          </a:p>
        </p:txBody>
      </p:sp>
    </p:spTree>
    <p:extLst>
      <p:ext uri="{BB962C8B-B14F-4D97-AF65-F5344CB8AC3E}">
        <p14:creationId xmlns:p14="http://schemas.microsoft.com/office/powerpoint/2010/main" val="172240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F0B56-F224-74C8-6460-96B96A535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01E153-9218-106F-0919-01BF85331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243E2-DC9F-F94D-EE94-D618027C3742}"/>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C0F2396A-2582-8BB5-C43F-AEDE5B2C2CBD}"/>
              </a:ext>
            </a:extLst>
          </p:cNvPr>
          <p:cNvSpPr>
            <a:spLocks noGrp="1"/>
          </p:cNvSpPr>
          <p:nvPr>
            <p:ph type="sldNum" sz="quarter" idx="10"/>
          </p:nvPr>
        </p:nvSpPr>
        <p:spPr/>
        <p:txBody>
          <a:bodyPr/>
          <a:lstStyle/>
          <a:p>
            <a:fld id="{A362DE8E-68C0-49D4-8E69-EB3CB1E09535}" type="slidenum">
              <a:rPr lang="en-GB" smtClean="0"/>
              <a:t>13</a:t>
            </a:fld>
            <a:endParaRPr lang="en-GB"/>
          </a:p>
        </p:txBody>
      </p:sp>
    </p:spTree>
    <p:extLst>
      <p:ext uri="{BB962C8B-B14F-4D97-AF65-F5344CB8AC3E}">
        <p14:creationId xmlns:p14="http://schemas.microsoft.com/office/powerpoint/2010/main" val="2088149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7EE96-AF2D-0F78-F446-5F3469D3B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50BEF-7AB6-CECB-0498-75076E9D3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28323-9F13-F34B-CA16-A5B220D10063}"/>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a:extLst>
              <a:ext uri="{FF2B5EF4-FFF2-40B4-BE49-F238E27FC236}">
                <a16:creationId xmlns:a16="http://schemas.microsoft.com/office/drawing/2014/main" id="{6B916B82-C3C6-D6BD-6214-B0F7A24C3DAD}"/>
              </a:ext>
            </a:extLst>
          </p:cNvPr>
          <p:cNvSpPr>
            <a:spLocks noGrp="1"/>
          </p:cNvSpPr>
          <p:nvPr>
            <p:ph type="sldNum" sz="quarter" idx="10"/>
          </p:nvPr>
        </p:nvSpPr>
        <p:spPr/>
        <p:txBody>
          <a:bodyPr/>
          <a:lstStyle/>
          <a:p>
            <a:fld id="{A362DE8E-68C0-49D4-8E69-EB3CB1E09535}" type="slidenum">
              <a:rPr lang="en-GB" smtClean="0"/>
              <a:t>14</a:t>
            </a:fld>
            <a:endParaRPr lang="en-GB"/>
          </a:p>
        </p:txBody>
      </p:sp>
    </p:spTree>
    <p:extLst>
      <p:ext uri="{BB962C8B-B14F-4D97-AF65-F5344CB8AC3E}">
        <p14:creationId xmlns:p14="http://schemas.microsoft.com/office/powerpoint/2010/main" val="665206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9336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350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5244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900306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660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626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2198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8697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62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9336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517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517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9953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1290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9236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3"/>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4"/>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1510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2"/>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3"/>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5431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5"/>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5348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2496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3504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5244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900306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9953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6604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626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2198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8697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6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129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923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3"/>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4"/>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1510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2"/>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3"/>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5431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5"/>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95348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249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248464"/>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C1F3793-E3C4-49FC-81A6-A9157E934452}" type="datetimeFigureOut">
              <a:rPr lang="en-GB" smtClean="0">
                <a:solidFill>
                  <a:prstClr val="black">
                    <a:tint val="75000"/>
                  </a:prstClr>
                </a:solidFill>
              </a:rPr>
              <a:pPr/>
              <a:t>09/09/2025</a:t>
            </a:fld>
            <a:endParaRPr lang="en-GB">
              <a:solidFill>
                <a:prstClr val="black">
                  <a:tint val="75000"/>
                </a:prstClr>
              </a:solidFill>
            </a:endParaRP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2040F357-70D4-47F5-A6F8-75D413A47D5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248464"/>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ydonprimary.org.uk/curriculum/curriculum-year-groups/"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1.jpeg"/><Relationship Id="rId5" Type="http://schemas.openxmlformats.org/officeDocument/2006/relationships/image" Target="../media/image3.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mailto:ROOSC@rydonprimary.org.uk"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jpeg"/></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2.png"/><Relationship Id="rId7" Type="http://schemas.openxmlformats.org/officeDocument/2006/relationships/image" Target="../media/image48.svg"/><Relationship Id="rId2"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3.jpe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D082F2-3B48-4AED-82EB-9999F82A2B91}"/>
              </a:ext>
            </a:extLst>
          </p:cNvPr>
          <p:cNvSpPr txBox="1"/>
          <p:nvPr/>
        </p:nvSpPr>
        <p:spPr>
          <a:xfrm>
            <a:off x="3851920" y="1536173"/>
            <a:ext cx="4896544" cy="3785652"/>
          </a:xfrm>
          <a:prstGeom prst="rect">
            <a:avLst/>
          </a:prstGeom>
          <a:noFill/>
        </p:spPr>
        <p:txBody>
          <a:bodyPr wrap="square" rtlCol="0">
            <a:spAutoFit/>
          </a:bodyPr>
          <a:lstStyle/>
          <a:p>
            <a:pPr algn="ctr"/>
            <a:r>
              <a:rPr lang="en-GB" sz="6000">
                <a:solidFill>
                  <a:schemeClr val="accent3">
                    <a:lumMod val="60000"/>
                    <a:lumOff val="40000"/>
                  </a:schemeClr>
                </a:solidFill>
              </a:rPr>
              <a:t>Welcome to Rydon Primary School </a:t>
            </a:r>
          </a:p>
        </p:txBody>
      </p:sp>
      <p:pic>
        <p:nvPicPr>
          <p:cNvPr id="4" name="Picture 3">
            <a:extLst>
              <a:ext uri="{FF2B5EF4-FFF2-40B4-BE49-F238E27FC236}">
                <a16:creationId xmlns:a16="http://schemas.microsoft.com/office/drawing/2014/main" id="{A85C2C67-2920-4311-841E-C4F732E1B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25" y="1005839"/>
            <a:ext cx="3479095" cy="4962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9658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CB022-11F2-6B7E-ABB0-875638AD8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E3C00E-ED67-B38F-9BFA-C71792D61EC3}"/>
              </a:ext>
            </a:extLst>
          </p:cNvPr>
          <p:cNvSpPr>
            <a:spLocks noGrp="1"/>
          </p:cNvSpPr>
          <p:nvPr>
            <p:ph type="title"/>
          </p:nvPr>
        </p:nvSpPr>
        <p:spPr>
          <a:xfrm>
            <a:off x="162054" y="219476"/>
            <a:ext cx="7442179" cy="1143000"/>
          </a:xfrm>
        </p:spPr>
        <p:txBody>
          <a:bodyPr>
            <a:noAutofit/>
          </a:bodyPr>
          <a:lstStyle/>
          <a:p>
            <a:r>
              <a:rPr lang="en-GB" sz="4400" b="1">
                <a:solidFill>
                  <a:schemeClr val="accent3">
                    <a:lumMod val="60000"/>
                    <a:lumOff val="40000"/>
                  </a:schemeClr>
                </a:solidFill>
                <a:latin typeface="Century Gothic"/>
                <a:cs typeface="Calibri"/>
              </a:rPr>
              <a:t>Our Curriculum</a:t>
            </a:r>
            <a:endParaRPr lang="en-US"/>
          </a:p>
        </p:txBody>
      </p:sp>
      <p:sp>
        <p:nvSpPr>
          <p:cNvPr id="11" name="TextBox 10">
            <a:extLst>
              <a:ext uri="{FF2B5EF4-FFF2-40B4-BE49-F238E27FC236}">
                <a16:creationId xmlns:a16="http://schemas.microsoft.com/office/drawing/2014/main" id="{1A32AB4E-3763-51FA-5D1D-5F9FDCF51557}"/>
              </a:ext>
            </a:extLst>
          </p:cNvPr>
          <p:cNvSpPr txBox="1"/>
          <p:nvPr/>
        </p:nvSpPr>
        <p:spPr>
          <a:xfrm>
            <a:off x="416995" y="1356911"/>
            <a:ext cx="8092669" cy="1200329"/>
          </a:xfrm>
          <a:prstGeom prst="rect">
            <a:avLst/>
          </a:prstGeom>
          <a:noFill/>
        </p:spPr>
        <p:txBody>
          <a:bodyPr wrap="square" lIns="91440" tIns="45720" rIns="91440" bIns="45720" rtlCol="0" anchor="t">
            <a:spAutoFit/>
          </a:bodyPr>
          <a:lstStyle/>
          <a:p>
            <a:r>
              <a:rPr lang="en-GB" sz="2400" dirty="0">
                <a:ea typeface="+mn-lt"/>
                <a:cs typeface="+mn-lt"/>
              </a:rPr>
              <a:t>Each phase has a page on our school website, you can find out more about the curriculum and what your child is learning each half term on here. </a:t>
            </a:r>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B1F1DE53-8A51-3965-F67E-4B6DEF755D1A}"/>
              </a:ext>
            </a:extLst>
          </p:cNvPr>
          <p:cNvSpPr>
            <a:spLocks noChangeAspect="1" noChangeArrowheads="1"/>
          </p:cNvSpPr>
          <p:nvPr/>
        </p:nvSpPr>
        <p:spPr bwMode="auto">
          <a:xfrm>
            <a:off x="1412542" y="3276600"/>
            <a:ext cx="3855493"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GB">
                <a:hlinkClick r:id="rId3"/>
              </a:rPr>
              <a:t>Curriculum Year Groups |</a:t>
            </a:r>
            <a:endParaRPr lang="en-GB"/>
          </a:p>
        </p:txBody>
      </p:sp>
      <p:sp>
        <p:nvSpPr>
          <p:cNvPr id="15" name="AutoShape 4" descr="Building A Better Banana | Science | Smithsonian Magazine">
            <a:extLst>
              <a:ext uri="{FF2B5EF4-FFF2-40B4-BE49-F238E27FC236}">
                <a16:creationId xmlns:a16="http://schemas.microsoft.com/office/drawing/2014/main" id="{8C9ED6E3-045D-081D-1567-A90814A9A21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BD87F616-4264-5C64-8D1B-1C169796A0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1601371"/>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EF9AC-D687-4486-33C2-7B463F1125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888FD-9FE8-0A15-1242-9113A8418F35}"/>
              </a:ext>
            </a:extLst>
          </p:cNvPr>
          <p:cNvSpPr>
            <a:spLocks noGrp="1"/>
          </p:cNvSpPr>
          <p:nvPr>
            <p:ph type="title"/>
          </p:nvPr>
        </p:nvSpPr>
        <p:spPr>
          <a:xfrm>
            <a:off x="162054" y="219476"/>
            <a:ext cx="7442179" cy="1143000"/>
          </a:xfrm>
        </p:spPr>
        <p:txBody>
          <a:bodyPr>
            <a:noAutofit/>
          </a:bodyPr>
          <a:lstStyle/>
          <a:p>
            <a:r>
              <a:rPr lang="en-GB" sz="4400" b="1" dirty="0">
                <a:solidFill>
                  <a:schemeClr val="accent3">
                    <a:lumMod val="60000"/>
                    <a:lumOff val="40000"/>
                  </a:schemeClr>
                </a:solidFill>
                <a:ea typeface="+mj-lt"/>
                <a:cs typeface="Calibri"/>
              </a:rPr>
              <a:t>Our Curriculum</a:t>
            </a:r>
            <a:endParaRPr lang="en-US" dirty="0"/>
          </a:p>
        </p:txBody>
      </p:sp>
      <p:sp>
        <p:nvSpPr>
          <p:cNvPr id="11" name="TextBox 10">
            <a:extLst>
              <a:ext uri="{FF2B5EF4-FFF2-40B4-BE49-F238E27FC236}">
                <a16:creationId xmlns:a16="http://schemas.microsoft.com/office/drawing/2014/main" id="{65D0311B-A492-DD66-FC01-C3F692182E41}"/>
              </a:ext>
            </a:extLst>
          </p:cNvPr>
          <p:cNvSpPr txBox="1"/>
          <p:nvPr/>
        </p:nvSpPr>
        <p:spPr>
          <a:xfrm>
            <a:off x="159590" y="1142407"/>
            <a:ext cx="8092669" cy="400110"/>
          </a:xfrm>
          <a:prstGeom prst="rect">
            <a:avLst/>
          </a:prstGeom>
          <a:noFill/>
        </p:spPr>
        <p:txBody>
          <a:bodyPr wrap="square" lIns="91440" tIns="45720" rIns="91440" bIns="45720" rtlCol="0" anchor="t">
            <a:spAutoFit/>
          </a:bodyPr>
          <a:lstStyle/>
          <a:p>
            <a:r>
              <a:rPr lang="en-GB" sz="2000" b="1" dirty="0">
                <a:latin typeface="Century Gothic" panose="020B0502020202020204" pitchFamily="34" charset="0"/>
              </a:rPr>
              <a:t>This term we will be learning:</a:t>
            </a:r>
          </a:p>
        </p:txBody>
      </p:sp>
      <p:sp>
        <p:nvSpPr>
          <p:cNvPr id="14" name="AutoShape 2" descr="Building A Better Banana | Science | Smithsonian Magazine">
            <a:extLst>
              <a:ext uri="{FF2B5EF4-FFF2-40B4-BE49-F238E27FC236}">
                <a16:creationId xmlns:a16="http://schemas.microsoft.com/office/drawing/2014/main" id="{3D7B7D68-3DB6-5A4D-3557-0DAC72F6561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D5C8A1DE-85CD-426D-35B3-1BA2CB457CC1}"/>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76ED43AB-7BB7-35D9-B224-4C83873D06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cxnSp>
        <p:nvCxnSpPr>
          <p:cNvPr id="4" name="Straight Connector 3">
            <a:extLst>
              <a:ext uri="{FF2B5EF4-FFF2-40B4-BE49-F238E27FC236}">
                <a16:creationId xmlns:a16="http://schemas.microsoft.com/office/drawing/2014/main" id="{5E781A2F-37C2-EC6D-EE68-7BEEEB5F2108}"/>
              </a:ext>
            </a:extLst>
          </p:cNvPr>
          <p:cNvCxnSpPr>
            <a:cxnSpLocks/>
          </p:cNvCxnSpPr>
          <p:nvPr/>
        </p:nvCxnSpPr>
        <p:spPr>
          <a:xfrm>
            <a:off x="4398580" y="2207172"/>
            <a:ext cx="21020" cy="4257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BF0CE10-29B8-3E18-F4B5-E1E340C16487}"/>
              </a:ext>
            </a:extLst>
          </p:cNvPr>
          <p:cNvSpPr txBox="1"/>
          <p:nvPr/>
        </p:nvSpPr>
        <p:spPr>
          <a:xfrm>
            <a:off x="223736" y="2346408"/>
            <a:ext cx="408561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t>Year 3</a:t>
            </a:r>
          </a:p>
          <a:p>
            <a:endParaRPr lang="en-GB" dirty="0"/>
          </a:p>
          <a:p>
            <a:r>
              <a:rPr lang="en-US" dirty="0"/>
              <a:t>Stone age</a:t>
            </a:r>
          </a:p>
          <a:p>
            <a:r>
              <a:rPr lang="en-US" dirty="0"/>
              <a:t>Maps</a:t>
            </a:r>
          </a:p>
          <a:p>
            <a:r>
              <a:rPr lang="en-US" dirty="0"/>
              <a:t>Animals including humans</a:t>
            </a:r>
          </a:p>
          <a:p>
            <a:r>
              <a:rPr lang="en-US" dirty="0"/>
              <a:t>Rocks and soils</a:t>
            </a:r>
          </a:p>
          <a:p>
            <a:r>
              <a:rPr lang="en-US" dirty="0"/>
              <a:t>Connecting computers</a:t>
            </a:r>
          </a:p>
          <a:p>
            <a:r>
              <a:rPr lang="en-US" dirty="0"/>
              <a:t>Gestural Drawing</a:t>
            </a:r>
          </a:p>
          <a:p>
            <a:r>
              <a:rPr lang="en-US" dirty="0"/>
              <a:t>Orienteering</a:t>
            </a:r>
          </a:p>
          <a:p>
            <a:r>
              <a:rPr lang="en-US" dirty="0"/>
              <a:t>Netball</a:t>
            </a:r>
          </a:p>
        </p:txBody>
      </p:sp>
      <p:sp>
        <p:nvSpPr>
          <p:cNvPr id="6" name="TextBox 5">
            <a:extLst>
              <a:ext uri="{FF2B5EF4-FFF2-40B4-BE49-F238E27FC236}">
                <a16:creationId xmlns:a16="http://schemas.microsoft.com/office/drawing/2014/main" id="{3D53945B-2866-1E66-82F9-1C584A2D8C7C}"/>
              </a:ext>
            </a:extLst>
          </p:cNvPr>
          <p:cNvSpPr txBox="1"/>
          <p:nvPr/>
        </p:nvSpPr>
        <p:spPr>
          <a:xfrm>
            <a:off x="4685433" y="2409558"/>
            <a:ext cx="386291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t>Year 4</a:t>
            </a:r>
          </a:p>
          <a:p>
            <a:endParaRPr lang="en-GB" dirty="0"/>
          </a:p>
          <a:p>
            <a:r>
              <a:rPr lang="en-US" dirty="0"/>
              <a:t>Greeks</a:t>
            </a:r>
          </a:p>
          <a:p>
            <a:r>
              <a:rPr lang="en-US" dirty="0"/>
              <a:t>Informal settlements</a:t>
            </a:r>
          </a:p>
          <a:p>
            <a:r>
              <a:rPr lang="en-US" dirty="0"/>
              <a:t>Electricity</a:t>
            </a:r>
          </a:p>
          <a:p>
            <a:r>
              <a:rPr lang="en-US" dirty="0"/>
              <a:t>Teeth and the digestive system</a:t>
            </a:r>
          </a:p>
          <a:p>
            <a:r>
              <a:rPr lang="en-US" dirty="0"/>
              <a:t>The internet</a:t>
            </a:r>
          </a:p>
          <a:p>
            <a:r>
              <a:rPr lang="en-US" dirty="0"/>
              <a:t>Story telling through drawing</a:t>
            </a:r>
          </a:p>
          <a:p>
            <a:r>
              <a:rPr lang="en-US" dirty="0"/>
              <a:t>Orienteering</a:t>
            </a:r>
          </a:p>
          <a:p>
            <a:r>
              <a:rPr lang="en-US" dirty="0"/>
              <a:t>Netball</a:t>
            </a:r>
          </a:p>
        </p:txBody>
      </p:sp>
    </p:spTree>
    <p:extLst>
      <p:ext uri="{BB962C8B-B14F-4D97-AF65-F5344CB8AC3E}">
        <p14:creationId xmlns:p14="http://schemas.microsoft.com/office/powerpoint/2010/main" val="3638077093"/>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A9A3E-5B0D-E7CD-182D-69D66B9CB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1D278-30D0-5E3B-B924-8CED4FD0040D}"/>
              </a:ext>
            </a:extLst>
          </p:cNvPr>
          <p:cNvSpPr>
            <a:spLocks noGrp="1"/>
          </p:cNvSpPr>
          <p:nvPr>
            <p:ph type="title"/>
          </p:nvPr>
        </p:nvSpPr>
        <p:spPr>
          <a:xfrm>
            <a:off x="162054" y="219476"/>
            <a:ext cx="7442179" cy="1143000"/>
          </a:xfrm>
        </p:spPr>
        <p:txBody>
          <a:bodyPr>
            <a:noAutofit/>
          </a:bodyPr>
          <a:lstStyle/>
          <a:p>
            <a:r>
              <a:rPr lang="en-GB" sz="4400" b="1">
                <a:solidFill>
                  <a:schemeClr val="accent3">
                    <a:lumMod val="60000"/>
                    <a:lumOff val="40000"/>
                  </a:schemeClr>
                </a:solidFill>
                <a:ea typeface="+mj-lt"/>
                <a:cs typeface="Calibri"/>
              </a:rPr>
              <a:t>Homework</a:t>
            </a:r>
            <a:endParaRPr lang="en-US"/>
          </a:p>
        </p:txBody>
      </p:sp>
      <p:sp>
        <p:nvSpPr>
          <p:cNvPr id="11" name="TextBox 10">
            <a:extLst>
              <a:ext uri="{FF2B5EF4-FFF2-40B4-BE49-F238E27FC236}">
                <a16:creationId xmlns:a16="http://schemas.microsoft.com/office/drawing/2014/main" id="{0DAC466D-E5E0-24CE-7249-F38F3CBFC769}"/>
              </a:ext>
            </a:extLst>
          </p:cNvPr>
          <p:cNvSpPr txBox="1"/>
          <p:nvPr/>
        </p:nvSpPr>
        <p:spPr>
          <a:xfrm>
            <a:off x="830465" y="1521518"/>
            <a:ext cx="8092669" cy="1785104"/>
          </a:xfrm>
          <a:prstGeom prst="rect">
            <a:avLst/>
          </a:prstGeom>
          <a:noFill/>
        </p:spPr>
        <p:txBody>
          <a:bodyPr wrap="square" lIns="91440" tIns="45720" rIns="91440" bIns="45720" rtlCol="0" anchor="t">
            <a:spAutoFit/>
          </a:bodyPr>
          <a:lstStyle/>
          <a:p>
            <a:r>
              <a:rPr lang="en-GB" sz="2400" dirty="0">
                <a:ea typeface="+mn-lt"/>
                <a:cs typeface="+mn-lt"/>
              </a:rPr>
              <a:t>Homework will be shared via Dojo every Friday.</a:t>
            </a:r>
          </a:p>
          <a:p>
            <a:endParaRPr lang="en-GB" sz="2400" dirty="0">
              <a:ea typeface="+mn-lt"/>
              <a:cs typeface="+mn-lt"/>
            </a:endParaRPr>
          </a:p>
          <a:p>
            <a:r>
              <a:rPr lang="en-GB" sz="2400" dirty="0">
                <a:ea typeface="+mn-lt"/>
                <a:cs typeface="+mn-lt"/>
              </a:rPr>
              <a:t>We will send a friendly reminder on Wednesday.</a:t>
            </a:r>
          </a:p>
          <a:p>
            <a:endParaRPr lang="en-US" dirty="0"/>
          </a:p>
          <a:p>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4A26CBA6-A5C6-97A4-A45E-109427108D8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119BDB27-6868-F265-7CF9-D470430835F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E0FBC6AA-4FF7-0ADD-4A76-418A7B9A1B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41835E79-520A-F448-6F15-086B02EB6BD2}"/>
              </a:ext>
            </a:extLst>
          </p:cNvPr>
          <p:cNvSpPr txBox="1"/>
          <p:nvPr/>
        </p:nvSpPr>
        <p:spPr>
          <a:xfrm>
            <a:off x="15099" y="5976080"/>
            <a:ext cx="9113203" cy="707886"/>
          </a:xfrm>
          <a:prstGeom prst="rect">
            <a:avLst/>
          </a:prstGeom>
          <a:noFill/>
        </p:spPr>
        <p:txBody>
          <a:bodyPr wrap="square" lIns="91440" tIns="45720" rIns="91440" bIns="45720" rtlCol="0" anchor="t">
            <a:spAutoFit/>
          </a:bodyPr>
          <a:lstStyle/>
          <a:p>
            <a:r>
              <a:rPr lang="en-GB" sz="2000" i="1">
                <a:ea typeface="+mn-lt"/>
                <a:cs typeface="+mn-lt"/>
              </a:rPr>
              <a:t>Homework at Rydon will be reviewed at some point this academic year.</a:t>
            </a:r>
            <a:endParaRPr lang="en-GB" sz="2000" i="1"/>
          </a:p>
          <a:p>
            <a:endParaRPr lang="en-GB" sz="2000" b="1">
              <a:latin typeface="Century Gothic" panose="020B0502020202020204" pitchFamily="34" charset="0"/>
            </a:endParaRPr>
          </a:p>
        </p:txBody>
      </p:sp>
    </p:spTree>
    <p:extLst>
      <p:ext uri="{BB962C8B-B14F-4D97-AF65-F5344CB8AC3E}">
        <p14:creationId xmlns:p14="http://schemas.microsoft.com/office/powerpoint/2010/main" val="1708773095"/>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11E93-A63C-3FCF-E006-520F98B48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052BB6-5851-DB43-3774-59487EF9DEF6}"/>
              </a:ext>
            </a:extLst>
          </p:cNvPr>
          <p:cNvSpPr>
            <a:spLocks noGrp="1"/>
          </p:cNvSpPr>
          <p:nvPr>
            <p:ph type="title"/>
          </p:nvPr>
        </p:nvSpPr>
        <p:spPr>
          <a:xfrm>
            <a:off x="162054" y="219476"/>
            <a:ext cx="7442179" cy="1143000"/>
          </a:xfrm>
        </p:spPr>
        <p:txBody>
          <a:bodyPr>
            <a:noAutofit/>
          </a:bodyPr>
          <a:lstStyle/>
          <a:p>
            <a:r>
              <a:rPr lang="en-GB" sz="4400" b="1">
                <a:solidFill>
                  <a:schemeClr val="accent3">
                    <a:lumMod val="60000"/>
                    <a:lumOff val="40000"/>
                  </a:schemeClr>
                </a:solidFill>
                <a:ea typeface="+mj-lt"/>
                <a:cs typeface="Calibri"/>
              </a:rPr>
              <a:t>Reading and phonics</a:t>
            </a:r>
            <a:endParaRPr lang="en-US"/>
          </a:p>
        </p:txBody>
      </p:sp>
      <p:sp>
        <p:nvSpPr>
          <p:cNvPr id="14" name="AutoShape 2" descr="Building A Better Banana | Science | Smithsonian Magazine">
            <a:extLst>
              <a:ext uri="{FF2B5EF4-FFF2-40B4-BE49-F238E27FC236}">
                <a16:creationId xmlns:a16="http://schemas.microsoft.com/office/drawing/2014/main" id="{AC4E23CB-4171-F619-9D56-929F4DB3EE8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9866B828-14F8-890C-E41F-10E08B747B1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912E2E07-9872-2D82-6B51-955A2E7B00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86BCD18E-F07F-CDD4-25DB-3589714E239B}"/>
              </a:ext>
            </a:extLst>
          </p:cNvPr>
          <p:cNvSpPr txBox="1"/>
          <p:nvPr/>
        </p:nvSpPr>
        <p:spPr>
          <a:xfrm>
            <a:off x="514349" y="1723072"/>
            <a:ext cx="7922683" cy="3970318"/>
          </a:xfrm>
          <a:prstGeom prst="rect">
            <a:avLst/>
          </a:prstGeom>
          <a:noFill/>
        </p:spPr>
        <p:txBody>
          <a:bodyPr wrap="square">
            <a:spAutoFit/>
          </a:bodyPr>
          <a:lstStyle/>
          <a:p>
            <a:r>
              <a:rPr lang="en-GB" sz="2400" dirty="0">
                <a:ea typeface="+mn-lt"/>
                <a:cs typeface="+mn-lt"/>
              </a:rPr>
              <a:t>Please read with your child a minimum of three times a week and record this in their reading records.</a:t>
            </a:r>
          </a:p>
          <a:p>
            <a:endParaRPr lang="en-GB" sz="2400" dirty="0">
              <a:ea typeface="+mn-lt"/>
              <a:cs typeface="+mn-lt"/>
            </a:endParaRPr>
          </a:p>
          <a:p>
            <a:r>
              <a:rPr lang="en-GB" sz="2400" dirty="0">
                <a:ea typeface="+mn-lt"/>
                <a:cs typeface="+mn-lt"/>
              </a:rPr>
              <a:t>Reading records will be monitored weekly:</a:t>
            </a:r>
          </a:p>
          <a:p>
            <a:endParaRPr lang="en-GB" sz="2400" dirty="0">
              <a:ea typeface="+mn-lt"/>
              <a:cs typeface="+mn-lt"/>
            </a:endParaRPr>
          </a:p>
          <a:p>
            <a:r>
              <a:rPr lang="en-GB" sz="2400" dirty="0">
                <a:ea typeface="+mn-lt"/>
                <a:cs typeface="+mn-lt"/>
              </a:rPr>
              <a:t>Year 3 – Friday</a:t>
            </a:r>
          </a:p>
          <a:p>
            <a:endParaRPr lang="en-GB" sz="2400" dirty="0">
              <a:ea typeface="+mn-lt"/>
              <a:cs typeface="+mn-lt"/>
            </a:endParaRPr>
          </a:p>
          <a:p>
            <a:r>
              <a:rPr lang="en-GB" sz="2400" dirty="0">
                <a:ea typeface="+mn-lt"/>
                <a:cs typeface="+mn-lt"/>
              </a:rPr>
              <a:t>Year 4 – Thursday</a:t>
            </a:r>
          </a:p>
          <a:p>
            <a:endParaRPr lang="en-GB" sz="1800" dirty="0">
              <a:ea typeface="+mn-lt"/>
              <a:cs typeface="+mn-lt"/>
            </a:endParaRPr>
          </a:p>
          <a:p>
            <a:endParaRPr lang="en-GB" dirty="0">
              <a:ea typeface="+mn-lt"/>
              <a:cs typeface="+mn-lt"/>
            </a:endParaRPr>
          </a:p>
        </p:txBody>
      </p:sp>
    </p:spTree>
    <p:extLst>
      <p:ext uri="{BB962C8B-B14F-4D97-AF65-F5344CB8AC3E}">
        <p14:creationId xmlns:p14="http://schemas.microsoft.com/office/powerpoint/2010/main" val="3211696885"/>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191EF-52C5-5DBC-3FEB-7E3438703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CA6AE-2A73-A66A-5F3F-985A04ECEEF1}"/>
              </a:ext>
            </a:extLst>
          </p:cNvPr>
          <p:cNvSpPr>
            <a:spLocks noGrp="1"/>
          </p:cNvSpPr>
          <p:nvPr>
            <p:ph type="title"/>
          </p:nvPr>
        </p:nvSpPr>
        <p:spPr>
          <a:xfrm>
            <a:off x="162054" y="219476"/>
            <a:ext cx="7442179" cy="1143000"/>
          </a:xfrm>
        </p:spPr>
        <p:txBody>
          <a:bodyPr>
            <a:noAutofit/>
          </a:bodyPr>
          <a:lstStyle/>
          <a:p>
            <a:r>
              <a:rPr lang="en-GB" sz="4400" b="1" dirty="0">
                <a:solidFill>
                  <a:schemeClr val="accent3">
                    <a:lumMod val="60000"/>
                    <a:lumOff val="40000"/>
                  </a:schemeClr>
                </a:solidFill>
                <a:ea typeface="+mj-lt"/>
                <a:cs typeface="Calibri"/>
              </a:rPr>
              <a:t>Maths</a:t>
            </a:r>
            <a:endParaRPr lang="en-US" dirty="0"/>
          </a:p>
        </p:txBody>
      </p:sp>
      <p:sp>
        <p:nvSpPr>
          <p:cNvPr id="14" name="AutoShape 2" descr="Building A Better Banana | Science | Smithsonian Magazine">
            <a:extLst>
              <a:ext uri="{FF2B5EF4-FFF2-40B4-BE49-F238E27FC236}">
                <a16:creationId xmlns:a16="http://schemas.microsoft.com/office/drawing/2014/main" id="{55AC226A-595F-CA50-372D-85E35EBC371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8643A62E-AC64-61ED-06A1-53BB19081BCC}"/>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68EAA199-EE53-1CFB-2304-7F38010E5E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D8ED9CC-0E93-1D68-0E29-30204AB1A60B}"/>
              </a:ext>
            </a:extLst>
          </p:cNvPr>
          <p:cNvSpPr txBox="1"/>
          <p:nvPr/>
        </p:nvSpPr>
        <p:spPr>
          <a:xfrm>
            <a:off x="488949" y="1875472"/>
            <a:ext cx="7584017" cy="3970318"/>
          </a:xfrm>
          <a:prstGeom prst="rect">
            <a:avLst/>
          </a:prstGeom>
          <a:noFill/>
        </p:spPr>
        <p:txBody>
          <a:bodyPr wrap="square">
            <a:spAutoFit/>
          </a:bodyPr>
          <a:lstStyle/>
          <a:p>
            <a:r>
              <a:rPr lang="en-GB" sz="2400" dirty="0">
                <a:ea typeface="+mn-lt"/>
                <a:cs typeface="+mn-lt"/>
              </a:rPr>
              <a:t>Your child will bring home a book with their maths homework in it on a </a:t>
            </a:r>
            <a:r>
              <a:rPr lang="en-GB" sz="2400" b="1" dirty="0">
                <a:ea typeface="+mn-lt"/>
                <a:cs typeface="+mn-lt"/>
              </a:rPr>
              <a:t>Friday</a:t>
            </a:r>
            <a:r>
              <a:rPr lang="en-GB" sz="2400" dirty="0">
                <a:ea typeface="+mn-lt"/>
                <a:cs typeface="+mn-lt"/>
              </a:rPr>
              <a:t>.  The homework will be based on the topics covered in class that week.</a:t>
            </a:r>
          </a:p>
          <a:p>
            <a:endParaRPr lang="en-GB" sz="2400" dirty="0">
              <a:ea typeface="+mn-lt"/>
              <a:cs typeface="+mn-lt"/>
            </a:endParaRPr>
          </a:p>
          <a:p>
            <a:r>
              <a:rPr lang="en-GB" sz="2400" dirty="0">
                <a:ea typeface="+mn-lt"/>
                <a:cs typeface="+mn-lt"/>
              </a:rPr>
              <a:t>Homework needs to be returned by the following </a:t>
            </a:r>
            <a:r>
              <a:rPr lang="en-GB" sz="2400" b="1" dirty="0">
                <a:ea typeface="+mn-lt"/>
                <a:cs typeface="+mn-lt"/>
              </a:rPr>
              <a:t>Thursday</a:t>
            </a:r>
            <a:r>
              <a:rPr lang="en-GB" sz="2400" dirty="0">
                <a:ea typeface="+mn-lt"/>
                <a:cs typeface="+mn-lt"/>
              </a:rPr>
              <a:t>.</a:t>
            </a:r>
          </a:p>
          <a:p>
            <a:endParaRPr lang="en-GB" sz="2400" dirty="0">
              <a:ea typeface="+mn-lt"/>
              <a:cs typeface="+mn-lt"/>
            </a:endParaRPr>
          </a:p>
          <a:p>
            <a:r>
              <a:rPr lang="en-GB" sz="2400" dirty="0">
                <a:ea typeface="+mn-lt"/>
                <a:cs typeface="+mn-lt"/>
              </a:rPr>
              <a:t>Children  will also have their weekly SPARX to complete.  This is set on </a:t>
            </a:r>
            <a:r>
              <a:rPr lang="en-GB" sz="2400" b="1" dirty="0">
                <a:ea typeface="+mn-lt"/>
                <a:cs typeface="+mn-lt"/>
              </a:rPr>
              <a:t>Friday.</a:t>
            </a:r>
          </a:p>
          <a:p>
            <a:endParaRPr lang="en-GB" dirty="0">
              <a:ea typeface="+mn-lt"/>
              <a:cs typeface="+mn-lt"/>
            </a:endParaRPr>
          </a:p>
          <a:p>
            <a:endParaRPr lang="en-GB" dirty="0"/>
          </a:p>
        </p:txBody>
      </p:sp>
    </p:spTree>
    <p:extLst>
      <p:ext uri="{BB962C8B-B14F-4D97-AF65-F5344CB8AC3E}">
        <p14:creationId xmlns:p14="http://schemas.microsoft.com/office/powerpoint/2010/main" val="3749479534"/>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D2C38-509A-048A-14DE-C53D8A6B9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D26B1-362B-5282-4405-5B0C8EC66AB8}"/>
              </a:ext>
            </a:extLst>
          </p:cNvPr>
          <p:cNvSpPr>
            <a:spLocks noGrp="1"/>
          </p:cNvSpPr>
          <p:nvPr>
            <p:ph type="title"/>
          </p:nvPr>
        </p:nvSpPr>
        <p:spPr>
          <a:xfrm>
            <a:off x="162054" y="219476"/>
            <a:ext cx="7442179" cy="1143000"/>
          </a:xfrm>
        </p:spPr>
        <p:txBody>
          <a:bodyPr>
            <a:noAutofit/>
          </a:bodyPr>
          <a:lstStyle/>
          <a:p>
            <a:r>
              <a:rPr lang="en-GB" sz="4400" b="1">
                <a:solidFill>
                  <a:schemeClr val="accent3">
                    <a:lumMod val="60000"/>
                    <a:lumOff val="40000"/>
                  </a:schemeClr>
                </a:solidFill>
                <a:ea typeface="+mj-lt"/>
                <a:cs typeface="Calibri"/>
              </a:rPr>
              <a:t>How can I help at home?</a:t>
            </a:r>
            <a:endParaRPr lang="en-US"/>
          </a:p>
        </p:txBody>
      </p:sp>
      <p:sp>
        <p:nvSpPr>
          <p:cNvPr id="11" name="TextBox 10">
            <a:extLst>
              <a:ext uri="{FF2B5EF4-FFF2-40B4-BE49-F238E27FC236}">
                <a16:creationId xmlns:a16="http://schemas.microsoft.com/office/drawing/2014/main" id="{FBE0A6F4-7FEF-23A0-00D5-026541D2E5A8}"/>
              </a:ext>
            </a:extLst>
          </p:cNvPr>
          <p:cNvSpPr txBox="1"/>
          <p:nvPr/>
        </p:nvSpPr>
        <p:spPr>
          <a:xfrm>
            <a:off x="196362" y="1124021"/>
            <a:ext cx="8681022" cy="5386090"/>
          </a:xfrm>
          <a:prstGeom prst="rect">
            <a:avLst/>
          </a:prstGeom>
          <a:noFill/>
        </p:spPr>
        <p:txBody>
          <a:bodyPr wrap="square" lIns="91440" tIns="45720" rIns="91440" bIns="45720" rtlCol="0" anchor="t">
            <a:spAutoFit/>
          </a:bodyPr>
          <a:lstStyle/>
          <a:p>
            <a:r>
              <a:rPr lang="en-GB" sz="2400" dirty="0">
                <a:ea typeface="+mn-lt"/>
                <a:cs typeface="+mn-lt"/>
              </a:rPr>
              <a:t>Read with your child a minimum of three times a week. Ask your children questions about what they have read to help with comprehension and understanding of the text.</a:t>
            </a:r>
            <a:endParaRPr lang="en-GB" dirty="0"/>
          </a:p>
          <a:p>
            <a:endParaRPr lang="en-GB" dirty="0"/>
          </a:p>
          <a:p>
            <a:r>
              <a:rPr lang="en-GB" sz="2400" dirty="0">
                <a:ea typeface="+mn-lt"/>
                <a:cs typeface="+mn-lt"/>
              </a:rPr>
              <a:t>Practise times tables to help with fluency. By the end of the year, Year Three children should be confident in answering their 2, 5, 10, 3,4 and 8 times tables. By the end of Year Four, children should be able to confidently answer their times tables up to 12x12.</a:t>
            </a:r>
            <a:endParaRPr lang="en-GB" dirty="0"/>
          </a:p>
          <a:p>
            <a:endParaRPr lang="en-GB" dirty="0"/>
          </a:p>
          <a:p>
            <a:r>
              <a:rPr lang="en-GB" sz="2400" dirty="0">
                <a:ea typeface="+mn-lt"/>
                <a:cs typeface="+mn-lt"/>
              </a:rPr>
              <a:t>Ensure that your children work independently when completing their homework but support them if they need it.</a:t>
            </a:r>
            <a:endParaRPr lang="en-US" dirty="0"/>
          </a:p>
          <a:p>
            <a:endParaRPr lang="en-GB" sz="2000" b="1" dirty="0">
              <a:latin typeface="Century Gothic" panose="020B0502020202020204" pitchFamily="34" charset="0"/>
            </a:endParaRPr>
          </a:p>
        </p:txBody>
      </p:sp>
      <p:sp>
        <p:nvSpPr>
          <p:cNvPr id="14" name="AutoShape 2" descr="Building A Better Banana | Science | Smithsonian Magazine">
            <a:extLst>
              <a:ext uri="{FF2B5EF4-FFF2-40B4-BE49-F238E27FC236}">
                <a16:creationId xmlns:a16="http://schemas.microsoft.com/office/drawing/2014/main" id="{68DED1A9-CFF1-35BD-25D0-48568E2E072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118371F7-C262-D692-60AE-8795AC155E10}"/>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F4F567F7-B011-1002-3686-481F559E53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1770907"/>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CAB1-48B7-3C4D-F797-B1B3A662C3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98DFC-A017-6482-5439-BAAC27C11CF2}"/>
              </a:ext>
            </a:extLst>
          </p:cNvPr>
          <p:cNvSpPr>
            <a:spLocks noGrp="1"/>
          </p:cNvSpPr>
          <p:nvPr>
            <p:ph type="title"/>
          </p:nvPr>
        </p:nvSpPr>
        <p:spPr>
          <a:xfrm>
            <a:off x="162054" y="219476"/>
            <a:ext cx="7442179" cy="1143000"/>
          </a:xfrm>
        </p:spPr>
        <p:txBody>
          <a:bodyPr>
            <a:noAutofit/>
          </a:bodyPr>
          <a:lstStyle/>
          <a:p>
            <a:r>
              <a:rPr lang="en-GB" sz="4400" b="1">
                <a:solidFill>
                  <a:schemeClr val="accent3">
                    <a:lumMod val="60000"/>
                    <a:lumOff val="40000"/>
                  </a:schemeClr>
                </a:solidFill>
                <a:ea typeface="+mj-lt"/>
                <a:cs typeface="Calibri"/>
              </a:rPr>
              <a:t>Clubs</a:t>
            </a:r>
            <a:endParaRPr lang="en-US"/>
          </a:p>
        </p:txBody>
      </p:sp>
      <p:sp>
        <p:nvSpPr>
          <p:cNvPr id="11" name="TextBox 10">
            <a:extLst>
              <a:ext uri="{FF2B5EF4-FFF2-40B4-BE49-F238E27FC236}">
                <a16:creationId xmlns:a16="http://schemas.microsoft.com/office/drawing/2014/main" id="{A6E7B942-4D65-BE2F-837F-98FA7F6EBC62}"/>
              </a:ext>
            </a:extLst>
          </p:cNvPr>
          <p:cNvSpPr txBox="1"/>
          <p:nvPr/>
        </p:nvSpPr>
        <p:spPr>
          <a:xfrm>
            <a:off x="451202" y="1747905"/>
            <a:ext cx="8092669" cy="1046440"/>
          </a:xfrm>
          <a:prstGeom prst="rect">
            <a:avLst/>
          </a:prstGeom>
          <a:noFill/>
        </p:spPr>
        <p:txBody>
          <a:bodyPr wrap="square" lIns="91440" tIns="45720" rIns="91440" bIns="45720" rtlCol="0" anchor="t">
            <a:spAutoFit/>
          </a:bodyPr>
          <a:lstStyle/>
          <a:p>
            <a:endParaRPr lang="en-GB" sz="2400" dirty="0">
              <a:ea typeface="+mn-lt"/>
              <a:cs typeface="+mn-lt"/>
            </a:endParaRPr>
          </a:p>
          <a:p>
            <a:endParaRPr lang="en-US" dirty="0"/>
          </a:p>
          <a:p>
            <a:endParaRPr lang="en-GB" sz="2000" b="1" dirty="0">
              <a:latin typeface="Century Gothic" panose="020B0502020202020204" pitchFamily="34" charset="0"/>
            </a:endParaRPr>
          </a:p>
        </p:txBody>
      </p:sp>
      <p:pic>
        <p:nvPicPr>
          <p:cNvPr id="8" name="Picture 7" descr="A red and yellow sign with a rooster on it&#10;&#10;AI-generated content may be incorrect.">
            <a:extLst>
              <a:ext uri="{FF2B5EF4-FFF2-40B4-BE49-F238E27FC236}">
                <a16:creationId xmlns:a16="http://schemas.microsoft.com/office/drawing/2014/main" id="{C6A0E9E9-53A3-C308-DEEB-87E31ED59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graphicFrame>
        <p:nvGraphicFramePr>
          <p:cNvPr id="3" name="Table 2">
            <a:extLst>
              <a:ext uri="{FF2B5EF4-FFF2-40B4-BE49-F238E27FC236}">
                <a16:creationId xmlns:a16="http://schemas.microsoft.com/office/drawing/2014/main" id="{0C40B5C8-B3C8-8779-282B-0C67A97A5C78}"/>
              </a:ext>
            </a:extLst>
          </p:cNvPr>
          <p:cNvGraphicFramePr>
            <a:graphicFrameLocks noGrp="1"/>
          </p:cNvGraphicFramePr>
          <p:nvPr>
            <p:extLst>
              <p:ext uri="{D42A27DB-BD31-4B8C-83A1-F6EECF244321}">
                <p14:modId xmlns:p14="http://schemas.microsoft.com/office/powerpoint/2010/main" val="3982588172"/>
              </p:ext>
            </p:extLst>
          </p:nvPr>
        </p:nvGraphicFramePr>
        <p:xfrm>
          <a:off x="537586" y="2121022"/>
          <a:ext cx="7766440" cy="2394967"/>
        </p:xfrm>
        <a:graphic>
          <a:graphicData uri="http://schemas.openxmlformats.org/drawingml/2006/table">
            <a:tbl>
              <a:tblPr/>
              <a:tblGrid>
                <a:gridCol w="1941610">
                  <a:extLst>
                    <a:ext uri="{9D8B030D-6E8A-4147-A177-3AD203B41FA5}">
                      <a16:colId xmlns:a16="http://schemas.microsoft.com/office/drawing/2014/main" val="612823376"/>
                    </a:ext>
                  </a:extLst>
                </a:gridCol>
                <a:gridCol w="1941610">
                  <a:extLst>
                    <a:ext uri="{9D8B030D-6E8A-4147-A177-3AD203B41FA5}">
                      <a16:colId xmlns:a16="http://schemas.microsoft.com/office/drawing/2014/main" val="2469620687"/>
                    </a:ext>
                  </a:extLst>
                </a:gridCol>
                <a:gridCol w="1941610">
                  <a:extLst>
                    <a:ext uri="{9D8B030D-6E8A-4147-A177-3AD203B41FA5}">
                      <a16:colId xmlns:a16="http://schemas.microsoft.com/office/drawing/2014/main" val="2991848408"/>
                    </a:ext>
                  </a:extLst>
                </a:gridCol>
                <a:gridCol w="1941610">
                  <a:extLst>
                    <a:ext uri="{9D8B030D-6E8A-4147-A177-3AD203B41FA5}">
                      <a16:colId xmlns:a16="http://schemas.microsoft.com/office/drawing/2014/main" val="2612443953"/>
                    </a:ext>
                  </a:extLst>
                </a:gridCol>
              </a:tblGrid>
              <a:tr h="404813">
                <a:tc>
                  <a:txBody>
                    <a:bodyPr/>
                    <a:lstStyle/>
                    <a:p>
                      <a:pPr algn="l" fontAlgn="base">
                        <a:lnSpc>
                          <a:spcPts val="2175"/>
                        </a:lnSpc>
                        <a:buNone/>
                      </a:pPr>
                      <a:r>
                        <a:rPr lang="en-GB" sz="1800" b="1" i="0">
                          <a:solidFill>
                            <a:srgbClr val="FFFFFF"/>
                          </a:solidFill>
                          <a:effectLst/>
                          <a:latin typeface="Century Gothic" panose="020B0502020202020204" pitchFamily="34" charset="0"/>
                        </a:rPr>
                        <a:t>Club​</a:t>
                      </a:r>
                      <a:endParaRPr lang="en-GB" b="1" i="0">
                        <a:solidFill>
                          <a:srgbClr val="FFFFFF"/>
                        </a:solidFill>
                        <a:effectLst/>
                      </a:endParaRP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15397" cap="flat" cmpd="sng" algn="ctr">
                      <a:solidFill>
                        <a:srgbClr val="FFFFFF"/>
                      </a:solidFill>
                      <a:prstDash val="solid"/>
                      <a:round/>
                      <a:headEnd type="none" w="med" len="med"/>
                      <a:tailEnd type="none" w="med" len="med"/>
                    </a:lnB>
                    <a:solidFill>
                      <a:srgbClr val="B01513"/>
                    </a:solidFill>
                  </a:tcPr>
                </a:tc>
                <a:tc>
                  <a:txBody>
                    <a:bodyPr/>
                    <a:lstStyle/>
                    <a:p>
                      <a:pPr algn="l" fontAlgn="base">
                        <a:lnSpc>
                          <a:spcPts val="2175"/>
                        </a:lnSpc>
                        <a:buNone/>
                      </a:pPr>
                      <a:r>
                        <a:rPr lang="en-GB" sz="1800" b="1" i="0">
                          <a:solidFill>
                            <a:srgbClr val="FFFFFF"/>
                          </a:solidFill>
                          <a:effectLst/>
                          <a:latin typeface="Century Gothic" panose="020B0502020202020204" pitchFamily="34" charset="0"/>
                        </a:rPr>
                        <a:t>Day​</a:t>
                      </a:r>
                      <a:endParaRPr lang="en-GB" b="1" i="0">
                        <a:solidFill>
                          <a:srgbClr val="FFFFFF"/>
                        </a:solidFill>
                        <a:effectLst/>
                      </a:endParaRP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15397" cap="flat" cmpd="sng" algn="ctr">
                      <a:solidFill>
                        <a:srgbClr val="FFFFFF"/>
                      </a:solidFill>
                      <a:prstDash val="solid"/>
                      <a:round/>
                      <a:headEnd type="none" w="med" len="med"/>
                      <a:tailEnd type="none" w="med" len="med"/>
                    </a:lnB>
                    <a:solidFill>
                      <a:srgbClr val="B01513"/>
                    </a:solidFill>
                  </a:tcPr>
                </a:tc>
                <a:tc>
                  <a:txBody>
                    <a:bodyPr/>
                    <a:lstStyle/>
                    <a:p>
                      <a:pPr algn="l" fontAlgn="base">
                        <a:lnSpc>
                          <a:spcPts val="2175"/>
                        </a:lnSpc>
                        <a:buNone/>
                      </a:pPr>
                      <a:r>
                        <a:rPr lang="en-GB" sz="1800" b="1" i="0">
                          <a:solidFill>
                            <a:srgbClr val="FFFFFF"/>
                          </a:solidFill>
                          <a:effectLst/>
                          <a:latin typeface="Century Gothic" panose="020B0502020202020204" pitchFamily="34" charset="0"/>
                        </a:rPr>
                        <a:t>Year groups​</a:t>
                      </a:r>
                      <a:endParaRPr lang="en-GB" b="1" i="0">
                        <a:solidFill>
                          <a:srgbClr val="FFFFFF"/>
                        </a:solidFill>
                        <a:effectLst/>
                      </a:endParaRP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15397" cap="flat" cmpd="sng" algn="ctr">
                      <a:solidFill>
                        <a:srgbClr val="FFFFFF"/>
                      </a:solidFill>
                      <a:prstDash val="solid"/>
                      <a:round/>
                      <a:headEnd type="none" w="med" len="med"/>
                      <a:tailEnd type="none" w="med" len="med"/>
                    </a:lnB>
                    <a:solidFill>
                      <a:srgbClr val="B01513"/>
                    </a:solidFill>
                  </a:tcPr>
                </a:tc>
                <a:tc>
                  <a:txBody>
                    <a:bodyPr/>
                    <a:lstStyle/>
                    <a:p>
                      <a:pPr algn="l" fontAlgn="base">
                        <a:lnSpc>
                          <a:spcPts val="2175"/>
                        </a:lnSpc>
                        <a:buNone/>
                      </a:pPr>
                      <a:r>
                        <a:rPr lang="en-GB" sz="1800" b="1" i="0">
                          <a:solidFill>
                            <a:srgbClr val="FFFFFF"/>
                          </a:solidFill>
                          <a:effectLst/>
                          <a:latin typeface="Century Gothic" panose="020B0502020202020204" pitchFamily="34" charset="0"/>
                        </a:rPr>
                        <a:t>Member of staff in charge​</a:t>
                      </a:r>
                      <a:endParaRPr lang="en-GB" b="1" i="0">
                        <a:solidFill>
                          <a:srgbClr val="FFFFFF"/>
                        </a:solidFill>
                        <a:effectLst/>
                      </a:endParaRP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15397" cap="flat" cmpd="sng" algn="ctr">
                      <a:solidFill>
                        <a:srgbClr val="FFFFFF"/>
                      </a:solidFill>
                      <a:prstDash val="solid"/>
                      <a:round/>
                      <a:headEnd type="none" w="med" len="med"/>
                      <a:tailEnd type="none" w="med" len="med"/>
                    </a:lnB>
                    <a:solidFill>
                      <a:srgbClr val="B01513"/>
                    </a:solidFill>
                  </a:tcPr>
                </a:tc>
                <a:extLst>
                  <a:ext uri="{0D108BD9-81ED-4DB2-BD59-A6C34878D82A}">
                    <a16:rowId xmlns:a16="http://schemas.microsoft.com/office/drawing/2014/main" val="2745596979"/>
                  </a:ext>
                </a:extLst>
              </a:tr>
              <a:tr h="185738">
                <a:tc>
                  <a:txBody>
                    <a:bodyPr/>
                    <a:lstStyle/>
                    <a:p>
                      <a:pPr algn="l" fontAlgn="auto">
                        <a:lnSpc>
                          <a:spcPts val="2175"/>
                        </a:lnSpc>
                        <a:buNone/>
                      </a:pPr>
                      <a:r>
                        <a:rPr lang="en-GB" sz="1800" b="0" i="0" dirty="0">
                          <a:solidFill>
                            <a:srgbClr val="000000"/>
                          </a:solidFill>
                          <a:effectLst/>
                          <a:latin typeface="Century Gothic" panose="020B0502020202020204" pitchFamily="34" charset="0"/>
                        </a:rPr>
                        <a:t>​Choir</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15397"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E4CCCC"/>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Tuesday</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15397"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E4CCCC"/>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KS2</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15397"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E4CCCC"/>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Miss Pryce</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15397"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E4CCCC"/>
                    </a:solidFill>
                  </a:tcPr>
                </a:tc>
                <a:extLst>
                  <a:ext uri="{0D108BD9-81ED-4DB2-BD59-A6C34878D82A}">
                    <a16:rowId xmlns:a16="http://schemas.microsoft.com/office/drawing/2014/main" val="1718176236"/>
                  </a:ext>
                </a:extLst>
              </a:tr>
              <a:tr h="185738">
                <a:tc>
                  <a:txBody>
                    <a:bodyPr/>
                    <a:lstStyle/>
                    <a:p>
                      <a:pPr algn="l" fontAlgn="auto">
                        <a:lnSpc>
                          <a:spcPts val="2175"/>
                        </a:lnSpc>
                        <a:buNone/>
                      </a:pPr>
                      <a:r>
                        <a:rPr lang="en-GB" sz="1800" b="0" i="0" dirty="0">
                          <a:solidFill>
                            <a:srgbClr val="000000"/>
                          </a:solidFill>
                          <a:effectLst/>
                          <a:latin typeface="Century Gothic" panose="020B0502020202020204" pitchFamily="34" charset="0"/>
                        </a:rPr>
                        <a:t>​Gymnastics</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Tuesday</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KS2</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Y3 teachers</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extLst>
                  <a:ext uri="{0D108BD9-81ED-4DB2-BD59-A6C34878D82A}">
                    <a16:rowId xmlns:a16="http://schemas.microsoft.com/office/drawing/2014/main" val="1772236943"/>
                  </a:ext>
                </a:extLst>
              </a:tr>
              <a:tr h="185738">
                <a:tc>
                  <a:txBody>
                    <a:bodyPr/>
                    <a:lstStyle/>
                    <a:p>
                      <a:pPr algn="l" fontAlgn="auto">
                        <a:lnSpc>
                          <a:spcPts val="2175"/>
                        </a:lnSpc>
                        <a:buNone/>
                      </a:pPr>
                      <a:r>
                        <a:rPr lang="en-GB" sz="1800" b="0" i="0" dirty="0">
                          <a:solidFill>
                            <a:srgbClr val="000000"/>
                          </a:solidFill>
                          <a:effectLst/>
                          <a:latin typeface="Century Gothic" panose="020B0502020202020204" pitchFamily="34" charset="0"/>
                        </a:rPr>
                        <a:t>​Board games</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E4CCCC"/>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Tuesday</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E4CCCC"/>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KS2</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E4CCCC"/>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Mrs Welsh</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E4CCCC"/>
                    </a:solidFill>
                  </a:tcPr>
                </a:tc>
                <a:extLst>
                  <a:ext uri="{0D108BD9-81ED-4DB2-BD59-A6C34878D82A}">
                    <a16:rowId xmlns:a16="http://schemas.microsoft.com/office/drawing/2014/main" val="2679917126"/>
                  </a:ext>
                </a:extLst>
              </a:tr>
              <a:tr h="185738">
                <a:tc>
                  <a:txBody>
                    <a:bodyPr/>
                    <a:lstStyle/>
                    <a:p>
                      <a:pPr algn="l" fontAlgn="auto">
                        <a:lnSpc>
                          <a:spcPts val="2175"/>
                        </a:lnSpc>
                        <a:buNone/>
                      </a:pPr>
                      <a:r>
                        <a:rPr lang="en-GB" sz="1800" b="0" i="0" dirty="0">
                          <a:solidFill>
                            <a:srgbClr val="000000"/>
                          </a:solidFill>
                          <a:effectLst/>
                          <a:latin typeface="Century Gothic" panose="020B0502020202020204" pitchFamily="34" charset="0"/>
                        </a:rPr>
                        <a:t>​Computing</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Thursday </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KS2</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Mr Ware</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extLst>
                  <a:ext uri="{0D108BD9-81ED-4DB2-BD59-A6C34878D82A}">
                    <a16:rowId xmlns:a16="http://schemas.microsoft.com/office/drawing/2014/main" val="879644238"/>
                  </a:ext>
                </a:extLst>
              </a:tr>
              <a:tr h="185738">
                <a:tc>
                  <a:txBody>
                    <a:bodyPr/>
                    <a:lstStyle/>
                    <a:p>
                      <a:pPr algn="l" fontAlgn="auto">
                        <a:lnSpc>
                          <a:spcPts val="2175"/>
                        </a:lnSpc>
                        <a:buNone/>
                      </a:pPr>
                      <a:r>
                        <a:rPr lang="en-GB" sz="1800" b="0" i="0" dirty="0">
                          <a:solidFill>
                            <a:srgbClr val="000000"/>
                          </a:solidFill>
                          <a:effectLst/>
                          <a:latin typeface="Century Gothic" panose="020B0502020202020204" pitchFamily="34" charset="0"/>
                        </a:rPr>
                        <a:t>Mixed Football</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Friday</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Y3/4</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tc>
                  <a:txBody>
                    <a:bodyPr/>
                    <a:lstStyle/>
                    <a:p>
                      <a:pPr algn="l" fontAlgn="auto">
                        <a:lnSpc>
                          <a:spcPts val="2175"/>
                        </a:lnSpc>
                        <a:buNone/>
                      </a:pPr>
                      <a:r>
                        <a:rPr lang="en-GB" sz="1800" b="0" i="0" dirty="0">
                          <a:solidFill>
                            <a:srgbClr val="000000"/>
                          </a:solidFill>
                          <a:effectLst/>
                          <a:latin typeface="Century Gothic" panose="020B0502020202020204" pitchFamily="34" charset="0"/>
                        </a:rPr>
                        <a:t>Mr Brown</a:t>
                      </a:r>
                    </a:p>
                  </a:txBody>
                  <a:tcPr>
                    <a:lnL w="5129" cap="flat" cmpd="sng" algn="ctr">
                      <a:solidFill>
                        <a:srgbClr val="FFFFFF"/>
                      </a:solidFill>
                      <a:prstDash val="solid"/>
                      <a:round/>
                      <a:headEnd type="none" w="med" len="med"/>
                      <a:tailEnd type="none" w="med" len="med"/>
                    </a:lnL>
                    <a:lnR w="5129" cap="flat" cmpd="sng" algn="ctr">
                      <a:solidFill>
                        <a:srgbClr val="FFFFFF"/>
                      </a:solidFill>
                      <a:prstDash val="solid"/>
                      <a:round/>
                      <a:headEnd type="none" w="med" len="med"/>
                      <a:tailEnd type="none" w="med" len="med"/>
                    </a:lnR>
                    <a:lnT w="5129" cap="flat" cmpd="sng" algn="ctr">
                      <a:solidFill>
                        <a:srgbClr val="FFFFFF"/>
                      </a:solidFill>
                      <a:prstDash val="solid"/>
                      <a:round/>
                      <a:headEnd type="none" w="med" len="med"/>
                      <a:tailEnd type="none" w="med" len="med"/>
                    </a:lnT>
                    <a:lnB w="5129" cap="flat" cmpd="sng" algn="ctr">
                      <a:solidFill>
                        <a:srgbClr val="FFFFFF"/>
                      </a:solidFill>
                      <a:prstDash val="solid"/>
                      <a:round/>
                      <a:headEnd type="none" w="med" len="med"/>
                      <a:tailEnd type="none" w="med" len="med"/>
                    </a:lnB>
                    <a:solidFill>
                      <a:srgbClr val="F2E7E7"/>
                    </a:solidFill>
                  </a:tcPr>
                </a:tc>
                <a:extLst>
                  <a:ext uri="{0D108BD9-81ED-4DB2-BD59-A6C34878D82A}">
                    <a16:rowId xmlns:a16="http://schemas.microsoft.com/office/drawing/2014/main" val="3192987469"/>
                  </a:ext>
                </a:extLst>
              </a:tr>
            </a:tbl>
          </a:graphicData>
        </a:graphic>
      </p:graphicFrame>
      <p:sp>
        <p:nvSpPr>
          <p:cNvPr id="4" name="Rectangle 1">
            <a:extLst>
              <a:ext uri="{FF2B5EF4-FFF2-40B4-BE49-F238E27FC236}">
                <a16:creationId xmlns:a16="http://schemas.microsoft.com/office/drawing/2014/main" id="{B7EF0FF2-93E1-CF20-4485-219C20276819}"/>
              </a:ext>
            </a:extLst>
          </p:cNvPr>
          <p:cNvSpPr>
            <a:spLocks noChangeArrowheads="1"/>
          </p:cNvSpPr>
          <p:nvPr/>
        </p:nvSpPr>
        <p:spPr bwMode="auto">
          <a:xfrm>
            <a:off x="537585" y="1797921"/>
            <a:ext cx="152892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9902727"/>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336D6-473B-16B0-4AA9-A1B4BB9BE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6A87B4-FC2B-37AA-ED72-DE96D5EE348B}"/>
              </a:ext>
            </a:extLst>
          </p:cNvPr>
          <p:cNvSpPr>
            <a:spLocks noGrp="1"/>
          </p:cNvSpPr>
          <p:nvPr>
            <p:ph type="title"/>
          </p:nvPr>
        </p:nvSpPr>
        <p:spPr>
          <a:xfrm>
            <a:off x="162054" y="219476"/>
            <a:ext cx="7442179" cy="1143000"/>
          </a:xfrm>
        </p:spPr>
        <p:txBody>
          <a:bodyPr>
            <a:noAutofit/>
          </a:bodyPr>
          <a:lstStyle/>
          <a:p>
            <a:r>
              <a:rPr lang="en-GB" sz="4400" b="1">
                <a:solidFill>
                  <a:schemeClr val="accent3">
                    <a:lumMod val="60000"/>
                    <a:lumOff val="40000"/>
                  </a:schemeClr>
                </a:solidFill>
                <a:ea typeface="+mj-lt"/>
                <a:cs typeface="Calibri"/>
              </a:rPr>
              <a:t>Events through the year</a:t>
            </a:r>
            <a:endParaRPr lang="en-US">
              <a:solidFill>
                <a:schemeClr val="accent3">
                  <a:lumMod val="60000"/>
                  <a:lumOff val="40000"/>
                </a:schemeClr>
              </a:solidFill>
            </a:endParaRPr>
          </a:p>
        </p:txBody>
      </p:sp>
      <p:sp>
        <p:nvSpPr>
          <p:cNvPr id="11" name="TextBox 10">
            <a:extLst>
              <a:ext uri="{FF2B5EF4-FFF2-40B4-BE49-F238E27FC236}">
                <a16:creationId xmlns:a16="http://schemas.microsoft.com/office/drawing/2014/main" id="{C5B5DAF5-0182-ECF4-7D2C-CE68A5BDDA0E}"/>
              </a:ext>
            </a:extLst>
          </p:cNvPr>
          <p:cNvSpPr txBox="1"/>
          <p:nvPr/>
        </p:nvSpPr>
        <p:spPr>
          <a:xfrm>
            <a:off x="161756" y="5368971"/>
            <a:ext cx="8774879" cy="1323439"/>
          </a:xfrm>
          <a:prstGeom prst="rect">
            <a:avLst/>
          </a:prstGeom>
          <a:noFill/>
        </p:spPr>
        <p:txBody>
          <a:bodyPr wrap="square" lIns="91440" tIns="45720" rIns="91440" bIns="45720" rtlCol="0" anchor="t">
            <a:spAutoFit/>
          </a:bodyPr>
          <a:lstStyle/>
          <a:p>
            <a:r>
              <a:rPr lang="en-GB" sz="1600">
                <a:ea typeface="+mn-lt"/>
                <a:cs typeface="+mn-lt"/>
              </a:rPr>
              <a:t>Wherever possible, we will endeavour to keep the costs down on school trips. This could be by asking children to be dropped off or collected to places. We do rely on the voluntary contribution for events to take place. We have tried to spread events out through the year and we will let parents know in plenty of time when events are taking place.</a:t>
            </a:r>
            <a:endParaRPr lang="en-US" sz="1600"/>
          </a:p>
        </p:txBody>
      </p:sp>
      <p:sp>
        <p:nvSpPr>
          <p:cNvPr id="14" name="AutoShape 2" descr="Building A Better Banana | Science | Smithsonian Magazine">
            <a:extLst>
              <a:ext uri="{FF2B5EF4-FFF2-40B4-BE49-F238E27FC236}">
                <a16:creationId xmlns:a16="http://schemas.microsoft.com/office/drawing/2014/main" id="{D31249D0-A186-1CEF-7172-AD6000DFBE9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598C2328-FA7E-42FD-68EB-FA22984889D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8FE97D4B-449A-DA18-1F4A-097BF14511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5DCC8F5-73D4-5741-4BCA-94D10CEF0053}"/>
              </a:ext>
            </a:extLst>
          </p:cNvPr>
          <p:cNvSpPr txBox="1"/>
          <p:nvPr/>
        </p:nvSpPr>
        <p:spPr>
          <a:xfrm>
            <a:off x="456786" y="1248365"/>
            <a:ext cx="34296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Whole School Events</a:t>
            </a:r>
          </a:p>
        </p:txBody>
      </p:sp>
      <p:sp>
        <p:nvSpPr>
          <p:cNvPr id="4" name="TextBox 3">
            <a:extLst>
              <a:ext uri="{FF2B5EF4-FFF2-40B4-BE49-F238E27FC236}">
                <a16:creationId xmlns:a16="http://schemas.microsoft.com/office/drawing/2014/main" id="{420CA500-4FFA-55FC-BFF6-0CF85140706B}"/>
              </a:ext>
            </a:extLst>
          </p:cNvPr>
          <p:cNvSpPr txBox="1"/>
          <p:nvPr/>
        </p:nvSpPr>
        <p:spPr>
          <a:xfrm>
            <a:off x="4896201" y="1246777"/>
            <a:ext cx="361347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Year group events</a:t>
            </a:r>
            <a:endParaRPr lang="en-GB"/>
          </a:p>
        </p:txBody>
      </p:sp>
      <p:cxnSp>
        <p:nvCxnSpPr>
          <p:cNvPr id="5" name="Straight Arrow Connector 4">
            <a:extLst>
              <a:ext uri="{FF2B5EF4-FFF2-40B4-BE49-F238E27FC236}">
                <a16:creationId xmlns:a16="http://schemas.microsoft.com/office/drawing/2014/main" id="{7E9D16D3-D89B-2CD9-EB74-F17D115DCB1D}"/>
              </a:ext>
            </a:extLst>
          </p:cNvPr>
          <p:cNvCxnSpPr/>
          <p:nvPr/>
        </p:nvCxnSpPr>
        <p:spPr>
          <a:xfrm>
            <a:off x="245147" y="1765061"/>
            <a:ext cx="8665961" cy="2451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55795EB-04D4-5AAF-15F6-8380AC292991}"/>
              </a:ext>
            </a:extLst>
          </p:cNvPr>
          <p:cNvCxnSpPr>
            <a:cxnSpLocks/>
          </p:cNvCxnSpPr>
          <p:nvPr/>
        </p:nvCxnSpPr>
        <p:spPr>
          <a:xfrm flipH="1">
            <a:off x="4222663" y="1219607"/>
            <a:ext cx="36772" cy="4057189"/>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2F25CB0-FC9B-5753-06C8-99C6F688C1AC}"/>
              </a:ext>
            </a:extLst>
          </p:cNvPr>
          <p:cNvSpPr txBox="1"/>
          <p:nvPr/>
        </p:nvSpPr>
        <p:spPr>
          <a:xfrm>
            <a:off x="375076" y="1950147"/>
            <a:ext cx="358895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Non-uniform days </a:t>
            </a:r>
          </a:p>
          <a:p>
            <a:r>
              <a:rPr lang="en-US"/>
              <a:t>Anti bullying week </a:t>
            </a:r>
          </a:p>
          <a:p>
            <a:r>
              <a:rPr lang="en-US"/>
              <a:t>Rydon Christmas Day</a:t>
            </a:r>
          </a:p>
          <a:p>
            <a:r>
              <a:rPr lang="en-US"/>
              <a:t>Numbers day</a:t>
            </a:r>
          </a:p>
          <a:p>
            <a:r>
              <a:rPr lang="en-US"/>
              <a:t>Safer internet day</a:t>
            </a:r>
          </a:p>
          <a:p>
            <a:r>
              <a:rPr lang="en-US"/>
              <a:t>World Book Day </a:t>
            </a:r>
          </a:p>
          <a:p>
            <a:r>
              <a:rPr lang="en-US"/>
              <a:t>Sports Day </a:t>
            </a:r>
          </a:p>
          <a:p>
            <a:r>
              <a:rPr lang="en-US"/>
              <a:t>Summer Faire</a:t>
            </a:r>
          </a:p>
        </p:txBody>
      </p:sp>
      <p:sp>
        <p:nvSpPr>
          <p:cNvPr id="9" name="TextBox 8">
            <a:extLst>
              <a:ext uri="{FF2B5EF4-FFF2-40B4-BE49-F238E27FC236}">
                <a16:creationId xmlns:a16="http://schemas.microsoft.com/office/drawing/2014/main" id="{B472E4FD-E7E9-9F5F-D6CC-8B6628CDDCE7}"/>
              </a:ext>
            </a:extLst>
          </p:cNvPr>
          <p:cNvSpPr txBox="1"/>
          <p:nvPr/>
        </p:nvSpPr>
        <p:spPr>
          <a:xfrm>
            <a:off x="4473337" y="1765061"/>
            <a:ext cx="391372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Wed 1</a:t>
            </a:r>
            <a:r>
              <a:rPr lang="en-US" sz="1600" baseline="30000" dirty="0"/>
              <a:t>st</a:t>
            </a:r>
            <a:r>
              <a:rPr lang="en-US" sz="1600" dirty="0"/>
              <a:t> Oct Y3 experience Harvest </a:t>
            </a:r>
          </a:p>
          <a:p>
            <a:r>
              <a:rPr lang="en-US" sz="1600" dirty="0"/>
              <a:t>27</a:t>
            </a:r>
            <a:r>
              <a:rPr lang="en-US" sz="1600" baseline="30000" dirty="0"/>
              <a:t>th</a:t>
            </a:r>
            <a:r>
              <a:rPr lang="en-US" sz="1600" dirty="0"/>
              <a:t> Nov – Y3  insight morning</a:t>
            </a:r>
          </a:p>
          <a:p>
            <a:r>
              <a:rPr lang="en-US" sz="1600" dirty="0"/>
              <a:t>Wed 3</a:t>
            </a:r>
            <a:r>
              <a:rPr lang="en-US" sz="1600" baseline="30000" dirty="0"/>
              <a:t>rd</a:t>
            </a:r>
            <a:r>
              <a:rPr lang="en-US" sz="1600" dirty="0"/>
              <a:t> Dec  Y3 Kent’s Cavern </a:t>
            </a:r>
          </a:p>
          <a:p>
            <a:r>
              <a:rPr lang="en-US" sz="1600" dirty="0"/>
              <a:t>Year 3 swimming in the summer term</a:t>
            </a:r>
          </a:p>
          <a:p>
            <a:r>
              <a:rPr lang="en-US" sz="1600" dirty="0"/>
              <a:t>9</a:t>
            </a:r>
            <a:r>
              <a:rPr lang="en-US" sz="1600" baseline="30000" dirty="0"/>
              <a:t>Th</a:t>
            </a:r>
            <a:r>
              <a:rPr lang="en-US" sz="1600" dirty="0"/>
              <a:t> June – 3BC class assembly</a:t>
            </a:r>
          </a:p>
          <a:p>
            <a:r>
              <a:rPr lang="en-US" sz="1600" dirty="0"/>
              <a:t>11</a:t>
            </a:r>
            <a:r>
              <a:rPr lang="en-US" sz="1600" baseline="30000" dirty="0"/>
              <a:t>th</a:t>
            </a:r>
            <a:r>
              <a:rPr lang="en-US" sz="1600" dirty="0"/>
              <a:t> June – 3TC class assembly</a:t>
            </a:r>
          </a:p>
          <a:p>
            <a:r>
              <a:rPr lang="en-US" sz="1600" dirty="0"/>
              <a:t>12</a:t>
            </a:r>
            <a:r>
              <a:rPr lang="en-US" sz="1600" baseline="30000" dirty="0"/>
              <a:t>th</a:t>
            </a:r>
            <a:r>
              <a:rPr lang="en-US" sz="1600" dirty="0"/>
              <a:t> June – Year 4 insight morning</a:t>
            </a:r>
          </a:p>
          <a:p>
            <a:r>
              <a:rPr lang="en-US" sz="1600" dirty="0"/>
              <a:t>30</a:t>
            </a:r>
            <a:r>
              <a:rPr lang="en-US" sz="1600" baseline="30000" dirty="0"/>
              <a:t>th</a:t>
            </a:r>
            <a:r>
              <a:rPr lang="en-US" sz="1600" dirty="0"/>
              <a:t> June – 4W class assembly</a:t>
            </a:r>
          </a:p>
          <a:p>
            <a:r>
              <a:rPr lang="en-US" sz="1600" dirty="0"/>
              <a:t>1</a:t>
            </a:r>
            <a:r>
              <a:rPr lang="en-US" sz="1600" baseline="30000" dirty="0"/>
              <a:t>st</a:t>
            </a:r>
            <a:r>
              <a:rPr lang="en-US" sz="1600" dirty="0"/>
              <a:t> July – 4D class assembly</a:t>
            </a:r>
          </a:p>
          <a:p>
            <a:endParaRPr lang="en-US" dirty="0"/>
          </a:p>
          <a:p>
            <a:endParaRPr lang="en-US" dirty="0"/>
          </a:p>
        </p:txBody>
      </p:sp>
    </p:spTree>
    <p:extLst>
      <p:ext uri="{BB962C8B-B14F-4D97-AF65-F5344CB8AC3E}">
        <p14:creationId xmlns:p14="http://schemas.microsoft.com/office/powerpoint/2010/main" val="870633067"/>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54" y="81854"/>
            <a:ext cx="7704152" cy="1400530"/>
          </a:xfrm>
        </p:spPr>
        <p:txBody>
          <a:bodyPr/>
          <a:lstStyle/>
          <a:p>
            <a:r>
              <a:rPr lang="en-GB" sz="5400" b="1">
                <a:solidFill>
                  <a:schemeClr val="accent3">
                    <a:lumMod val="60000"/>
                    <a:lumOff val="40000"/>
                  </a:schemeClr>
                </a:solidFill>
                <a:latin typeface="Century Gothic"/>
                <a:cs typeface="Calibri"/>
              </a:rPr>
              <a:t>School uniform</a:t>
            </a:r>
            <a:endParaRPr lang="en-GB" sz="5400">
              <a:solidFill>
                <a:schemeClr val="accent3">
                  <a:lumMod val="60000"/>
                  <a:lumOff val="40000"/>
                </a:schemeClr>
              </a:solidFill>
              <a:latin typeface="Century Gothic"/>
              <a:cs typeface="Calibri"/>
            </a:endParaRPr>
          </a:p>
        </p:txBody>
      </p:sp>
      <p:pic>
        <p:nvPicPr>
          <p:cNvPr id="10" name="Picture 9">
            <a:extLst>
              <a:ext uri="{FF2B5EF4-FFF2-40B4-BE49-F238E27FC236}">
                <a16:creationId xmlns:a16="http://schemas.microsoft.com/office/drawing/2014/main" id="{6656837E-D566-4CBF-94CF-D42ADE400F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554" t="23728" r="11152" b="22025"/>
          <a:stretch/>
        </p:blipFill>
        <p:spPr>
          <a:xfrm rot="5400000">
            <a:off x="-36758" y="1789854"/>
            <a:ext cx="2677165" cy="1780669"/>
          </a:xfrm>
          <a:prstGeom prst="rect">
            <a:avLst/>
          </a:prstGeom>
        </p:spPr>
      </p:pic>
      <p:pic>
        <p:nvPicPr>
          <p:cNvPr id="13" name="Picture 12">
            <a:extLst>
              <a:ext uri="{FF2B5EF4-FFF2-40B4-BE49-F238E27FC236}">
                <a16:creationId xmlns:a16="http://schemas.microsoft.com/office/drawing/2014/main" id="{14F9E448-C78A-4E07-9BD8-E4F0ED9D5E39}"/>
              </a:ext>
            </a:extLst>
          </p:cNvPr>
          <p:cNvPicPr/>
          <p:nvPr/>
        </p:nvPicPr>
        <p:blipFill rotWithShape="1">
          <a:blip r:embed="rId4" cstate="print">
            <a:extLst>
              <a:ext uri="{28A0092B-C50C-407E-A947-70E740481C1C}">
                <a14:useLocalDpi xmlns:a14="http://schemas.microsoft.com/office/drawing/2010/main" val="0"/>
              </a:ext>
            </a:extLst>
          </a:blip>
          <a:srcRect l="30744" t="12680" r="27210"/>
          <a:stretch/>
        </p:blipFill>
        <p:spPr bwMode="auto">
          <a:xfrm>
            <a:off x="2286509" y="1335579"/>
            <a:ext cx="1836147" cy="2617485"/>
          </a:xfrm>
          <a:prstGeom prst="rect">
            <a:avLst/>
          </a:prstGeom>
          <a:noFill/>
          <a:ln>
            <a:noFill/>
          </a:ln>
          <a:extLst>
            <a:ext uri="{53640926-AAD7-44D8-BBD7-CCE9431645EC}">
              <a14:shadowObscured xmlns:a14="http://schemas.microsoft.com/office/drawing/2010/main"/>
            </a:ext>
          </a:extLst>
        </p:spPr>
      </p:pic>
      <p:pic>
        <p:nvPicPr>
          <p:cNvPr id="4" name="Picture 3" descr="A red and yellow sign with a rooster on it&#10;&#10;AI-generated content may be incorrect.">
            <a:extLst>
              <a:ext uri="{FF2B5EF4-FFF2-40B4-BE49-F238E27FC236}">
                <a16:creationId xmlns:a16="http://schemas.microsoft.com/office/drawing/2014/main" id="{4922DA2A-E4B1-F765-EAF8-9316767C2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pic>
        <p:nvPicPr>
          <p:cNvPr id="5" name="Picture 4" descr="A child smiling at the camera&#10;&#10;AI-generated content may be incorrect.">
            <a:extLst>
              <a:ext uri="{FF2B5EF4-FFF2-40B4-BE49-F238E27FC236}">
                <a16:creationId xmlns:a16="http://schemas.microsoft.com/office/drawing/2014/main" id="{B93E1DA4-DC52-E590-76B1-43F9F0DDF8ED}"/>
              </a:ext>
            </a:extLst>
          </p:cNvPr>
          <p:cNvPicPr>
            <a:picLocks noChangeAspect="1"/>
          </p:cNvPicPr>
          <p:nvPr/>
        </p:nvPicPr>
        <p:blipFill>
          <a:blip r:embed="rId6"/>
          <a:stretch>
            <a:fillRect/>
          </a:stretch>
        </p:blipFill>
        <p:spPr>
          <a:xfrm>
            <a:off x="411981" y="4227425"/>
            <a:ext cx="1793004" cy="2435680"/>
          </a:xfrm>
          <a:prstGeom prst="rect">
            <a:avLst/>
          </a:prstGeom>
        </p:spPr>
      </p:pic>
      <p:pic>
        <p:nvPicPr>
          <p:cNvPr id="6" name="Picture 5">
            <a:extLst>
              <a:ext uri="{FF2B5EF4-FFF2-40B4-BE49-F238E27FC236}">
                <a16:creationId xmlns:a16="http://schemas.microsoft.com/office/drawing/2014/main" id="{8C349574-79E2-4C62-B18A-AC302C89130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951" t="7201" r="7658" b="14379"/>
          <a:stretch/>
        </p:blipFill>
        <p:spPr>
          <a:xfrm rot="5400000">
            <a:off x="3830360" y="1759738"/>
            <a:ext cx="2646971" cy="1790332"/>
          </a:xfrm>
          <a:prstGeom prst="rect">
            <a:avLst/>
          </a:prstGeom>
        </p:spPr>
      </p:pic>
      <p:pic>
        <p:nvPicPr>
          <p:cNvPr id="7" name="Picture 6" descr="A child in a school uniform standing in front of a hedge&#10;&#10;AI-generated content may be incorrect.">
            <a:extLst>
              <a:ext uri="{FF2B5EF4-FFF2-40B4-BE49-F238E27FC236}">
                <a16:creationId xmlns:a16="http://schemas.microsoft.com/office/drawing/2014/main" id="{6C83BBE9-9C8C-1116-289A-EB6A4F1919FC}"/>
              </a:ext>
            </a:extLst>
          </p:cNvPr>
          <p:cNvPicPr>
            <a:picLocks noChangeAspect="1"/>
          </p:cNvPicPr>
          <p:nvPr/>
        </p:nvPicPr>
        <p:blipFill>
          <a:blip r:embed="rId8"/>
          <a:srcRect l="33212" t="14182" r="27513"/>
          <a:stretch>
            <a:fillRect/>
          </a:stretch>
        </p:blipFill>
        <p:spPr>
          <a:xfrm>
            <a:off x="6323940" y="1334861"/>
            <a:ext cx="1787282" cy="2686052"/>
          </a:xfrm>
          <a:prstGeom prst="rect">
            <a:avLst/>
          </a:prstGeom>
        </p:spPr>
      </p:pic>
      <p:sp>
        <p:nvSpPr>
          <p:cNvPr id="8" name="TextBox 7">
            <a:extLst>
              <a:ext uri="{FF2B5EF4-FFF2-40B4-BE49-F238E27FC236}">
                <a16:creationId xmlns:a16="http://schemas.microsoft.com/office/drawing/2014/main" id="{8151C970-D78A-30C4-64DC-C1EF77D7F902}"/>
              </a:ext>
            </a:extLst>
          </p:cNvPr>
          <p:cNvSpPr txBox="1"/>
          <p:nvPr/>
        </p:nvSpPr>
        <p:spPr>
          <a:xfrm>
            <a:off x="2694213" y="4261756"/>
            <a:ext cx="540475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mn-lt"/>
                <a:cs typeface="+mn-lt"/>
              </a:rPr>
              <a:t>School uniform to be worn each day.  Children expected to wear shirt and tie unless due to sensory needs and spoken to SENCo.</a:t>
            </a:r>
          </a:p>
          <a:p>
            <a:pPr marL="285750" indent="-285750">
              <a:buFont typeface="Arial"/>
              <a:buChar char="•"/>
            </a:pPr>
            <a:r>
              <a:rPr lang="en-GB"/>
              <a:t>Sports top with black shorts/tracksuit bottoms expected to be worn on PE days (year 6 can wear hoodies on PE days).  No branded tops to be worn.</a:t>
            </a:r>
          </a:p>
        </p:txBody>
      </p:sp>
    </p:spTree>
    <p:extLst>
      <p:ext uri="{BB962C8B-B14F-4D97-AF65-F5344CB8AC3E}">
        <p14:creationId xmlns:p14="http://schemas.microsoft.com/office/powerpoint/2010/main" val="4066108206"/>
      </p:ext>
    </p:extLst>
  </p:cSld>
  <p:clrMapOvr>
    <a:masterClrMapping/>
  </p:clrMapOvr>
  <mc:AlternateContent xmlns:mc="http://schemas.openxmlformats.org/markup-compatibility/2006" xmlns:p14="http://schemas.microsoft.com/office/powerpoint/2010/main">
    <mc:Choice Requires="p14">
      <p:transition spd="slow" p14:dur="2000" advTm="34528"/>
    </mc:Choice>
    <mc:Fallback xmlns="">
      <p:transition spd="slow" advTm="3452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8316" y="-94731"/>
            <a:ext cx="7055380" cy="1400530"/>
          </a:xfrm>
        </p:spPr>
        <p:txBody>
          <a:bodyPr/>
          <a:lstStyle/>
          <a:p>
            <a:pPr algn="ctr"/>
            <a:r>
              <a:rPr lang="en-GB" sz="4500" b="1">
                <a:solidFill>
                  <a:schemeClr val="accent3">
                    <a:lumMod val="60000"/>
                    <a:lumOff val="40000"/>
                  </a:schemeClr>
                </a:solidFill>
                <a:latin typeface="Century Gothic"/>
                <a:cs typeface="Calibri"/>
              </a:rPr>
              <a:t>Forest School</a:t>
            </a:r>
            <a:endParaRPr lang="en-US"/>
          </a:p>
        </p:txBody>
      </p:sp>
      <p:sp>
        <p:nvSpPr>
          <p:cNvPr id="4" name="TextBox 3"/>
          <p:cNvSpPr txBox="1"/>
          <p:nvPr/>
        </p:nvSpPr>
        <p:spPr>
          <a:xfrm>
            <a:off x="5799272" y="4251914"/>
            <a:ext cx="3277871" cy="2308324"/>
          </a:xfrm>
          <a:prstGeom prst="rect">
            <a:avLst/>
          </a:prstGeom>
          <a:noFill/>
        </p:spPr>
        <p:txBody>
          <a:bodyPr wrap="square" rtlCol="0">
            <a:spAutoFit/>
          </a:bodyPr>
          <a:lstStyle/>
          <a:p>
            <a:pPr algn="ctr"/>
            <a:r>
              <a:rPr lang="en-GB" sz="2000" b="1" i="1">
                <a:latin typeface="Century Gothic" panose="020B0502020202020204" pitchFamily="34" charset="0"/>
                <a:cs typeface="Calibri" panose="020F0502020204030204" pitchFamily="34" charset="0"/>
              </a:rPr>
              <a:t>Your child will need wellies, a waterproof coat and trousers. </a:t>
            </a:r>
          </a:p>
          <a:p>
            <a:pPr algn="ctr"/>
            <a:endParaRPr lang="en-GB" sz="2000" b="1" i="1">
              <a:latin typeface="Century Gothic" panose="020B0502020202020204" pitchFamily="34" charset="0"/>
              <a:cs typeface="Calibri" panose="020F0502020204030204" pitchFamily="34" charset="0"/>
            </a:endParaRPr>
          </a:p>
          <a:p>
            <a:pPr algn="ctr"/>
            <a:r>
              <a:rPr lang="en-GB" sz="2000" b="1" i="1">
                <a:latin typeface="Century Gothic" panose="020B0502020202020204" pitchFamily="34" charset="0"/>
                <a:cs typeface="Calibri" panose="020F0502020204030204" pitchFamily="34" charset="0"/>
              </a:rPr>
              <a:t>Old clothes must be worn to school…They will be getting muddy</a:t>
            </a:r>
            <a:r>
              <a:rPr lang="en-GB" sz="2400" b="1" i="1">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1E14EEC4-29C6-48DF-A7EC-99AE1F3B0EEC}"/>
              </a:ext>
            </a:extLst>
          </p:cNvPr>
          <p:cNvPicPr>
            <a:picLocks noChangeAspect="1"/>
          </p:cNvPicPr>
          <p:nvPr/>
        </p:nvPicPr>
        <p:blipFill>
          <a:blip r:embed="rId3"/>
          <a:stretch>
            <a:fillRect/>
          </a:stretch>
        </p:blipFill>
        <p:spPr>
          <a:xfrm>
            <a:off x="2782138" y="4080170"/>
            <a:ext cx="3077765" cy="2308324"/>
          </a:xfrm>
          <a:prstGeom prst="rect">
            <a:avLst/>
          </a:prstGeom>
          <a:ln w="12700">
            <a:solidFill>
              <a:schemeClr val="tx1"/>
            </a:solidFill>
          </a:ln>
        </p:spPr>
      </p:pic>
      <p:pic>
        <p:nvPicPr>
          <p:cNvPr id="8" name="Picture 7">
            <a:extLst>
              <a:ext uri="{FF2B5EF4-FFF2-40B4-BE49-F238E27FC236}">
                <a16:creationId xmlns:a16="http://schemas.microsoft.com/office/drawing/2014/main" id="{751501C0-0103-4A2B-9A9C-34A1E990D440}"/>
              </a:ext>
            </a:extLst>
          </p:cNvPr>
          <p:cNvPicPr>
            <a:picLocks noChangeAspect="1"/>
          </p:cNvPicPr>
          <p:nvPr/>
        </p:nvPicPr>
        <p:blipFill>
          <a:blip r:embed="rId4"/>
          <a:stretch>
            <a:fillRect/>
          </a:stretch>
        </p:blipFill>
        <p:spPr>
          <a:xfrm>
            <a:off x="210472" y="132804"/>
            <a:ext cx="2393057" cy="3190743"/>
          </a:xfrm>
          <a:prstGeom prst="rect">
            <a:avLst/>
          </a:prstGeom>
          <a:ln w="12700">
            <a:solidFill>
              <a:schemeClr val="tx1"/>
            </a:solidFill>
          </a:ln>
        </p:spPr>
      </p:pic>
      <p:pic>
        <p:nvPicPr>
          <p:cNvPr id="9" name="Picture 8">
            <a:extLst>
              <a:ext uri="{FF2B5EF4-FFF2-40B4-BE49-F238E27FC236}">
                <a16:creationId xmlns:a16="http://schemas.microsoft.com/office/drawing/2014/main" id="{E11997F0-2EFC-4CB8-8954-1D3156E0C2C0}"/>
              </a:ext>
            </a:extLst>
          </p:cNvPr>
          <p:cNvPicPr>
            <a:picLocks noChangeAspect="1"/>
          </p:cNvPicPr>
          <p:nvPr/>
        </p:nvPicPr>
        <p:blipFill>
          <a:blip r:embed="rId5"/>
          <a:stretch>
            <a:fillRect/>
          </a:stretch>
        </p:blipFill>
        <p:spPr>
          <a:xfrm>
            <a:off x="197775" y="3517077"/>
            <a:ext cx="2404922" cy="3208119"/>
          </a:xfrm>
          <a:prstGeom prst="rect">
            <a:avLst/>
          </a:prstGeom>
          <a:ln w="12700">
            <a:solidFill>
              <a:schemeClr val="tx1"/>
            </a:solidFill>
          </a:ln>
        </p:spPr>
      </p:pic>
      <p:pic>
        <p:nvPicPr>
          <p:cNvPr id="11" name="Picture 10">
            <a:extLst>
              <a:ext uri="{FF2B5EF4-FFF2-40B4-BE49-F238E27FC236}">
                <a16:creationId xmlns:a16="http://schemas.microsoft.com/office/drawing/2014/main" id="{59B534D7-6B6D-4185-BD2C-08C68820633F}"/>
              </a:ext>
            </a:extLst>
          </p:cNvPr>
          <p:cNvPicPr>
            <a:picLocks noChangeAspect="1"/>
          </p:cNvPicPr>
          <p:nvPr/>
        </p:nvPicPr>
        <p:blipFill>
          <a:blip r:embed="rId6"/>
          <a:stretch>
            <a:fillRect/>
          </a:stretch>
        </p:blipFill>
        <p:spPr>
          <a:xfrm>
            <a:off x="6677424" y="1188915"/>
            <a:ext cx="2256104" cy="3008139"/>
          </a:xfrm>
          <a:prstGeom prst="rect">
            <a:avLst/>
          </a:prstGeom>
          <a:ln w="12700">
            <a:solidFill>
              <a:schemeClr val="tx1"/>
            </a:solidFill>
          </a:ln>
        </p:spPr>
      </p:pic>
      <p:pic>
        <p:nvPicPr>
          <p:cNvPr id="13" name="Picture 12">
            <a:extLst>
              <a:ext uri="{FF2B5EF4-FFF2-40B4-BE49-F238E27FC236}">
                <a16:creationId xmlns:a16="http://schemas.microsoft.com/office/drawing/2014/main" id="{5E862B84-07D9-49C8-860D-3984151D6768}"/>
              </a:ext>
            </a:extLst>
          </p:cNvPr>
          <p:cNvPicPr>
            <a:picLocks noChangeAspect="1"/>
          </p:cNvPicPr>
          <p:nvPr/>
        </p:nvPicPr>
        <p:blipFill>
          <a:blip r:embed="rId7"/>
          <a:stretch>
            <a:fillRect/>
          </a:stretch>
        </p:blipFill>
        <p:spPr>
          <a:xfrm>
            <a:off x="2782137" y="1340140"/>
            <a:ext cx="3530213" cy="2647660"/>
          </a:xfrm>
          <a:prstGeom prst="rect">
            <a:avLst/>
          </a:prstGeom>
          <a:ln w="12700">
            <a:solidFill>
              <a:schemeClr val="tx1"/>
            </a:solidFill>
          </a:ln>
        </p:spPr>
      </p:pic>
      <p:pic>
        <p:nvPicPr>
          <p:cNvPr id="5" name="Picture 4" descr="A red and yellow sign with a rooster on it&#10;&#10;AI-generated content may be incorrect.">
            <a:extLst>
              <a:ext uri="{FF2B5EF4-FFF2-40B4-BE49-F238E27FC236}">
                <a16:creationId xmlns:a16="http://schemas.microsoft.com/office/drawing/2014/main" id="{A1EF9596-932A-9FFD-32BC-3CB2BD907C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829028"/>
      </p:ext>
    </p:extLst>
  </p:cSld>
  <p:clrMapOvr>
    <a:masterClrMapping/>
  </p:clrMapOvr>
  <mc:AlternateContent xmlns:mc="http://schemas.openxmlformats.org/markup-compatibility/2006" xmlns:p14="http://schemas.microsoft.com/office/powerpoint/2010/main">
    <mc:Choice Requires="p14">
      <p:transition spd="slow" p14:dur="2000" advTm="63094"/>
    </mc:Choice>
    <mc:Fallback xmlns="">
      <p:transition spd="slow" advTm="6309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405DB6-D3B3-41DB-B75D-08A3B4900194}"/>
              </a:ext>
            </a:extLst>
          </p:cNvPr>
          <p:cNvSpPr txBox="1"/>
          <p:nvPr/>
        </p:nvSpPr>
        <p:spPr>
          <a:xfrm>
            <a:off x="107504" y="2001672"/>
            <a:ext cx="9023285" cy="495572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20000"/>
              </a:lnSpc>
              <a:spcBef>
                <a:spcPct val="0"/>
              </a:spcBef>
            </a:pPr>
            <a:r>
              <a:rPr lang="en-US" sz="2600">
                <a:latin typeface="Century Gothic"/>
                <a:cs typeface="Calibri"/>
              </a:rPr>
              <a:t>Aims o</a:t>
            </a:r>
            <a:r>
              <a:rPr lang="en-US" sz="2400">
                <a:latin typeface="Century Gothic"/>
                <a:cs typeface="Calibri"/>
              </a:rPr>
              <a:t>f the meeting:</a:t>
            </a:r>
            <a:endParaRPr lang="en-US" sz="2400">
              <a:latin typeface="Century Gothic" panose="020B0502020202020204" pitchFamily="34" charset="0"/>
              <a:cs typeface="Calibri"/>
            </a:endParaRPr>
          </a:p>
          <a:p>
            <a:pPr>
              <a:buFont typeface="Arial"/>
              <a:buChar char="•"/>
            </a:pPr>
            <a:r>
              <a:rPr lang="en-US" sz="2400">
                <a:ea typeface="+mn-lt"/>
                <a:cs typeface="+mn-lt"/>
              </a:rPr>
              <a:t>To meet your child’s class teacher and phase leader</a:t>
            </a:r>
            <a:endParaRPr lang="en-US"/>
          </a:p>
          <a:p>
            <a:pPr>
              <a:buFont typeface="Arial"/>
              <a:buChar char="•"/>
            </a:pPr>
            <a:endParaRPr lang="en-US"/>
          </a:p>
          <a:p>
            <a:pPr>
              <a:buFont typeface="Arial"/>
              <a:buChar char="•"/>
            </a:pPr>
            <a:r>
              <a:rPr lang="en-US" sz="2400">
                <a:ea typeface="+mn-lt"/>
                <a:cs typeface="+mn-lt"/>
              </a:rPr>
              <a:t>To have an understanding of routines and arrangements for the upcoming year.</a:t>
            </a:r>
            <a:endParaRPr lang="en-US"/>
          </a:p>
          <a:p>
            <a:pPr>
              <a:buFont typeface="Arial"/>
              <a:buChar char="•"/>
            </a:pPr>
            <a:endParaRPr lang="en-US"/>
          </a:p>
          <a:p>
            <a:pPr>
              <a:buFont typeface="Arial"/>
              <a:buChar char="•"/>
            </a:pPr>
            <a:r>
              <a:rPr lang="en-US" sz="2400">
                <a:ea typeface="+mn-lt"/>
                <a:cs typeface="+mn-lt"/>
              </a:rPr>
              <a:t>To outline the expectations of your child.</a:t>
            </a:r>
            <a:endParaRPr lang="en-US"/>
          </a:p>
          <a:p>
            <a:pPr>
              <a:buFont typeface="Arial"/>
              <a:buChar char="•"/>
            </a:pPr>
            <a:endParaRPr lang="en-US"/>
          </a:p>
          <a:p>
            <a:pPr>
              <a:buFont typeface="Arial"/>
              <a:buChar char="•"/>
            </a:pPr>
            <a:r>
              <a:rPr lang="en-US" sz="2400">
                <a:ea typeface="+mn-lt"/>
                <a:cs typeface="+mn-lt"/>
              </a:rPr>
              <a:t>To explain the curriculum at Rydon.</a:t>
            </a:r>
            <a:endParaRPr lang="en-US"/>
          </a:p>
          <a:p>
            <a:pPr>
              <a:buFont typeface="Arial"/>
              <a:buChar char="•"/>
            </a:pPr>
            <a:endParaRPr lang="en-US"/>
          </a:p>
          <a:p>
            <a:pPr>
              <a:buFont typeface="Arial"/>
              <a:buChar char="•"/>
            </a:pPr>
            <a:r>
              <a:rPr lang="en-US" sz="2400">
                <a:ea typeface="+mn-lt"/>
                <a:cs typeface="+mn-lt"/>
              </a:rPr>
              <a:t>To answer any questions you might have.</a:t>
            </a:r>
            <a:endParaRPr lang="en-US"/>
          </a:p>
        </p:txBody>
      </p:sp>
      <p:sp>
        <p:nvSpPr>
          <p:cNvPr id="6" name="TextBox 5">
            <a:extLst>
              <a:ext uri="{FF2B5EF4-FFF2-40B4-BE49-F238E27FC236}">
                <a16:creationId xmlns:a16="http://schemas.microsoft.com/office/drawing/2014/main" id="{FE2EA5DA-76F4-4AF0-962C-612548355DC4}"/>
              </a:ext>
            </a:extLst>
          </p:cNvPr>
          <p:cNvSpPr txBox="1"/>
          <p:nvPr/>
        </p:nvSpPr>
        <p:spPr>
          <a:xfrm>
            <a:off x="0" y="154105"/>
            <a:ext cx="559435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accent3">
                    <a:lumMod val="60000"/>
                    <a:lumOff val="40000"/>
                  </a:schemeClr>
                </a:solidFill>
                <a:latin typeface="Century Gothic"/>
              </a:rPr>
              <a:t>Purpose of the meeting</a:t>
            </a:r>
            <a:endParaRPr lang="en-US" sz="3200">
              <a:latin typeface="Century Gothic" panose="020B0502020202020204" pitchFamily="34" charset="0"/>
              <a:cs typeface="Calibri"/>
            </a:endParaRPr>
          </a:p>
        </p:txBody>
      </p:sp>
      <p:pic>
        <p:nvPicPr>
          <p:cNvPr id="7" name="Picture 6" descr="A red and yellow sign with a rooster on it&#10;&#10;AI-generated content may be incorrect.">
            <a:extLst>
              <a:ext uri="{FF2B5EF4-FFF2-40B4-BE49-F238E27FC236}">
                <a16:creationId xmlns:a16="http://schemas.microsoft.com/office/drawing/2014/main" id="{7B2090B7-B7F0-2B0A-C7FF-1FDC5E34B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1234291"/>
      </p:ext>
    </p:extLst>
  </p:cSld>
  <p:clrMapOvr>
    <a:masterClrMapping/>
  </p:clrMapOvr>
  <mc:AlternateContent xmlns:mc="http://schemas.openxmlformats.org/markup-compatibility/2006" xmlns:p14="http://schemas.microsoft.com/office/powerpoint/2010/main">
    <mc:Choice Requires="p14">
      <p:transition spd="slow" p14:dur="2000" advTm="13323"/>
    </mc:Choice>
    <mc:Fallback xmlns="">
      <p:transition spd="slow" advTm="1332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067" y="265997"/>
            <a:ext cx="7430424" cy="1800199"/>
          </a:xfrm>
        </p:spPr>
        <p:txBody>
          <a:bodyPr>
            <a:normAutofit fontScale="90000"/>
          </a:bodyPr>
          <a:lstStyle/>
          <a:p>
            <a:pPr algn="ctr"/>
            <a:r>
              <a:rPr lang="en-GB"/>
              <a:t>           </a:t>
            </a:r>
            <a:br>
              <a:rPr lang="en-GB"/>
            </a:br>
            <a:r>
              <a:rPr lang="en-GB" sz="4900">
                <a:latin typeface="+mn-lt"/>
              </a:rPr>
              <a:t>          </a:t>
            </a:r>
            <a:r>
              <a:rPr lang="en-GB" sz="6000" b="1">
                <a:solidFill>
                  <a:schemeClr val="accent3">
                    <a:lumMod val="60000"/>
                    <a:lumOff val="40000"/>
                  </a:schemeClr>
                </a:solidFill>
                <a:latin typeface="Century Gothic"/>
              </a:rPr>
              <a:t>Rydon Out Of      </a:t>
            </a:r>
            <a:br>
              <a:rPr lang="en-GB" sz="6000" b="1">
                <a:solidFill>
                  <a:schemeClr val="accent3">
                    <a:lumMod val="60000"/>
                    <a:lumOff val="40000"/>
                  </a:schemeClr>
                </a:solidFill>
                <a:latin typeface="Century Gothic"/>
              </a:rPr>
            </a:br>
            <a:r>
              <a:rPr lang="en-GB" sz="6000" b="1">
                <a:solidFill>
                  <a:schemeClr val="accent3">
                    <a:lumMod val="60000"/>
                    <a:lumOff val="40000"/>
                  </a:schemeClr>
                </a:solidFill>
                <a:latin typeface="Century Gothic"/>
              </a:rPr>
              <a:t>   School Club</a:t>
            </a:r>
            <a:endParaRPr lang="en-GB" sz="5400" b="1">
              <a:solidFill>
                <a:schemeClr val="accent3">
                  <a:lumMod val="60000"/>
                  <a:lumOff val="40000"/>
                </a:schemeClr>
              </a:solidFill>
              <a:latin typeface="Century Gothic"/>
            </a:endParaRPr>
          </a:p>
        </p:txBody>
      </p:sp>
      <p:sp>
        <p:nvSpPr>
          <p:cNvPr id="3" name="Subtitle 2"/>
          <p:cNvSpPr>
            <a:spLocks noGrp="1"/>
          </p:cNvSpPr>
          <p:nvPr>
            <p:ph type="subTitle" idx="1"/>
          </p:nvPr>
        </p:nvSpPr>
        <p:spPr>
          <a:xfrm>
            <a:off x="107504" y="2321497"/>
            <a:ext cx="8856984" cy="4419871"/>
          </a:xfrm>
        </p:spPr>
        <p:txBody>
          <a:bodyPr>
            <a:noAutofit/>
          </a:bodyPr>
          <a:lstStyle/>
          <a:p>
            <a:pPr algn="l"/>
            <a:endParaRPr lang="en-GB" sz="2400" b="1" u="sng">
              <a:solidFill>
                <a:schemeClr val="tx1"/>
              </a:solidFill>
              <a:latin typeface="Calibri" panose="020F0502020204030204" pitchFamily="34" charset="0"/>
              <a:cs typeface="Calibri" panose="020F0502020204030204" pitchFamily="34" charset="0"/>
            </a:endParaRPr>
          </a:p>
          <a:p>
            <a:r>
              <a:rPr lang="en-GB" sz="2400" b="1" u="sng">
                <a:solidFill>
                  <a:schemeClr val="tx1"/>
                </a:solidFill>
                <a:latin typeface="Century Gothic"/>
                <a:cs typeface="Calibri"/>
              </a:rPr>
              <a:t>Breakfast Club</a:t>
            </a:r>
            <a:r>
              <a:rPr lang="en-GB" sz="2400" b="1">
                <a:solidFill>
                  <a:schemeClr val="tx1"/>
                </a:solidFill>
                <a:latin typeface="Century Gothic"/>
                <a:cs typeface="Calibri"/>
              </a:rPr>
              <a:t>:         </a:t>
            </a:r>
            <a:r>
              <a:rPr lang="en-GB" sz="2400">
                <a:solidFill>
                  <a:schemeClr val="tx1"/>
                </a:solidFill>
                <a:latin typeface="Century Gothic"/>
                <a:cs typeface="Calibri"/>
              </a:rPr>
              <a:t>7:30am – 8:45am </a:t>
            </a:r>
            <a:endParaRPr lang="en-GB" sz="2400">
              <a:solidFill>
                <a:schemeClr val="tx1"/>
              </a:solidFill>
              <a:latin typeface="Century Gothic" panose="020B0502020202020204" pitchFamily="34" charset="0"/>
              <a:cs typeface="Calibri" panose="020F0502020204030204" pitchFamily="34" charset="0"/>
            </a:endParaRPr>
          </a:p>
          <a:p>
            <a:r>
              <a:rPr lang="en-GB" sz="2400">
                <a:solidFill>
                  <a:schemeClr val="tx1"/>
                </a:solidFill>
                <a:latin typeface="Century Gothic"/>
                <a:cs typeface="Calibri"/>
              </a:rPr>
              <a:t>                                      £4.00</a:t>
            </a:r>
          </a:p>
          <a:p>
            <a:r>
              <a:rPr lang="en-GB" sz="2400">
                <a:solidFill>
                  <a:schemeClr val="tx1"/>
                </a:solidFill>
                <a:latin typeface="Century Gothic"/>
                <a:cs typeface="Calibri"/>
              </a:rPr>
              <a:t>                                      Selection of breakfast.</a:t>
            </a:r>
          </a:p>
          <a:p>
            <a:pPr algn="l"/>
            <a:r>
              <a:rPr lang="en-GB" sz="2400" b="1" u="sng">
                <a:solidFill>
                  <a:schemeClr val="tx1"/>
                </a:solidFill>
                <a:latin typeface="Century Gothic"/>
                <a:cs typeface="Calibri"/>
              </a:rPr>
              <a:t>After School Club</a:t>
            </a:r>
            <a:r>
              <a:rPr lang="en-GB" sz="2400" b="1">
                <a:solidFill>
                  <a:schemeClr val="tx1"/>
                </a:solidFill>
                <a:latin typeface="Century Gothic"/>
                <a:cs typeface="Calibri"/>
              </a:rPr>
              <a:t>: </a:t>
            </a:r>
            <a:r>
              <a:rPr lang="en-GB" sz="2400">
                <a:solidFill>
                  <a:schemeClr val="tx1"/>
                </a:solidFill>
                <a:latin typeface="Century Gothic"/>
                <a:cs typeface="Calibri"/>
              </a:rPr>
              <a:t>3:15pm – 6:00pm</a:t>
            </a:r>
          </a:p>
          <a:p>
            <a:r>
              <a:rPr lang="en-GB" sz="2400">
                <a:solidFill>
                  <a:schemeClr val="tx1"/>
                </a:solidFill>
                <a:latin typeface="Century Gothic"/>
                <a:cs typeface="Calibri"/>
              </a:rPr>
              <a:t>                                      £7.50</a:t>
            </a:r>
          </a:p>
          <a:p>
            <a:r>
              <a:rPr lang="en-GB" sz="2400">
                <a:solidFill>
                  <a:schemeClr val="tx1"/>
                </a:solidFill>
                <a:latin typeface="Century Gothic"/>
                <a:cs typeface="Calibri"/>
              </a:rPr>
              <a:t>                                      Selection of snacks and fruit.</a:t>
            </a:r>
          </a:p>
          <a:p>
            <a:r>
              <a:rPr lang="en-GB" sz="1800" b="1" i="1">
                <a:solidFill>
                  <a:schemeClr val="tx1"/>
                </a:solidFill>
                <a:latin typeface="Century Gothic"/>
                <a:cs typeface="Calibri"/>
              </a:rPr>
              <a:t>Please contact </a:t>
            </a:r>
            <a:r>
              <a:rPr lang="en-GB" sz="1800" i="1">
                <a:solidFill>
                  <a:schemeClr val="tx1"/>
                </a:solidFill>
                <a:latin typeface="Century Gothic"/>
                <a:cs typeface="Calibri"/>
                <a:hlinkClick r:id="rId3">
                  <a:extLst>
                    <a:ext uri="{A12FA001-AC4F-418D-AE19-62706E023703}">
                      <ahyp:hlinkClr xmlns:ahyp="http://schemas.microsoft.com/office/drawing/2018/hyperlinkcolor" val="tx"/>
                    </a:ext>
                  </a:extLst>
                </a:hlinkClick>
              </a:rPr>
              <a:t>ROOSC@rydonprimary.org.uk</a:t>
            </a:r>
            <a:r>
              <a:rPr lang="en-GB" sz="1800" i="1">
                <a:solidFill>
                  <a:schemeClr val="tx1"/>
                </a:solidFill>
                <a:latin typeface="Century Gothic"/>
                <a:cs typeface="Calibri"/>
              </a:rPr>
              <a:t> </a:t>
            </a:r>
            <a:endParaRPr lang="en-GB" sz="1800" i="1">
              <a:solidFill>
                <a:schemeClr val="tx1"/>
              </a:solidFill>
              <a:latin typeface="Century Gothic" panose="020B0502020202020204" pitchFamily="34" charset="0"/>
              <a:cs typeface="Calibri" panose="020F0502020204030204" pitchFamily="34" charset="0"/>
            </a:endParaRPr>
          </a:p>
          <a:p>
            <a:r>
              <a:rPr lang="en-GB" sz="1800" b="1" i="1">
                <a:solidFill>
                  <a:schemeClr val="tx1"/>
                </a:solidFill>
                <a:latin typeface="Century Gothic"/>
                <a:cs typeface="Calibri"/>
              </a:rPr>
              <a:t>or website </a:t>
            </a:r>
            <a:r>
              <a:rPr lang="en-GB" sz="1800">
                <a:latin typeface="Century Gothic"/>
              </a:rPr>
              <a:t>Rydon Primary School | Before and after school club</a:t>
            </a:r>
            <a:endParaRPr lang="en-GB" sz="1800" b="1" i="1">
              <a:solidFill>
                <a:schemeClr val="tx1"/>
              </a:solidFill>
              <a:latin typeface="Century Gothic"/>
              <a:cs typeface="Calibri" panose="020F0502020204030204" pitchFamily="34" charset="0"/>
            </a:endParaRPr>
          </a:p>
        </p:txBody>
      </p:sp>
      <p:pic>
        <p:nvPicPr>
          <p:cNvPr id="5" name="Picture 4">
            <a:extLst>
              <a:ext uri="{FF2B5EF4-FFF2-40B4-BE49-F238E27FC236}">
                <a16:creationId xmlns:a16="http://schemas.microsoft.com/office/drawing/2014/main" id="{F595DFDF-C165-4066-8688-16E2F68F7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6" y="10696"/>
            <a:ext cx="2789007" cy="2808000"/>
          </a:xfrm>
          <a:prstGeom prst="rect">
            <a:avLst/>
          </a:prstGeom>
        </p:spPr>
      </p:pic>
      <p:pic>
        <p:nvPicPr>
          <p:cNvPr id="6" name="Picture 5" descr="A red and yellow sign with a rooster on it&#10;&#10;AI-generated content may be incorrect.">
            <a:extLst>
              <a:ext uri="{FF2B5EF4-FFF2-40B4-BE49-F238E27FC236}">
                <a16:creationId xmlns:a16="http://schemas.microsoft.com/office/drawing/2014/main" id="{0EDFC00B-A440-6E60-D802-9D99A11262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4469723"/>
      </p:ext>
    </p:extLst>
  </p:cSld>
  <p:clrMapOvr>
    <a:masterClrMapping/>
  </p:clrMapOvr>
  <mc:AlternateContent xmlns:mc="http://schemas.openxmlformats.org/markup-compatibility/2006" xmlns:p14="http://schemas.microsoft.com/office/powerpoint/2010/main">
    <mc:Choice Requires="p14">
      <p:transition spd="slow" p14:dur="2000" advTm="18496"/>
    </mc:Choice>
    <mc:Fallback xmlns="">
      <p:transition spd="slow" advTm="1849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solidFill>
                  <a:schemeClr val="accent3">
                    <a:lumMod val="60000"/>
                    <a:lumOff val="40000"/>
                  </a:schemeClr>
                </a:solidFill>
                <a:latin typeface="Century Gothic" panose="020B0502020202020204" pitchFamily="34" charset="0"/>
                <a:cs typeface="Calibri" panose="020F0502020204030204" pitchFamily="34" charset="0"/>
              </a:rPr>
              <a:t>Free School Meals</a:t>
            </a:r>
          </a:p>
        </p:txBody>
      </p:sp>
      <p:sp>
        <p:nvSpPr>
          <p:cNvPr id="3" name="TextBox 2"/>
          <p:cNvSpPr txBox="1"/>
          <p:nvPr/>
        </p:nvSpPr>
        <p:spPr>
          <a:xfrm>
            <a:off x="755576" y="1124744"/>
            <a:ext cx="7560840" cy="5140190"/>
          </a:xfrm>
          <a:prstGeom prst="rect">
            <a:avLst/>
          </a:prstGeom>
          <a:noFill/>
        </p:spPr>
        <p:txBody>
          <a:bodyPr wrap="square" rtlCol="0">
            <a:spAutoFit/>
          </a:bodyPr>
          <a:lstStyle/>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Income Support</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Income based Job seekers Allowance</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Income Related Employment and Support</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Guaranteed element of State Pension Credit</a:t>
            </a:r>
          </a:p>
          <a:p>
            <a:pPr marL="342900" indent="-342900">
              <a:lnSpc>
                <a:spcPct val="150000"/>
              </a:lnSpc>
              <a:spcAft>
                <a:spcPts val="1200"/>
              </a:spcAft>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Child Tax Credit without Working Tax Credit</a:t>
            </a:r>
          </a:p>
          <a:p>
            <a:pPr marL="342900" indent="-342900">
              <a:spcAft>
                <a:spcPts val="1200"/>
              </a:spcAft>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Support under Part VI of the Immigration &amp; Asylum Act 1999</a:t>
            </a:r>
          </a:p>
          <a:p>
            <a:pPr marL="342900" indent="-342900">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Working Tax Credit run-on </a:t>
            </a:r>
            <a:r>
              <a:rPr lang="en-GB" sz="2400" b="1">
                <a:latin typeface="Century Gothic" panose="020B0502020202020204" pitchFamily="34" charset="0"/>
                <a:cs typeface="Calibri Light" panose="020F0302020204030204" pitchFamily="34" charset="0"/>
              </a:rPr>
              <a:t>– </a:t>
            </a:r>
            <a:r>
              <a:rPr lang="en-GB" sz="2400">
                <a:latin typeface="Century Gothic" panose="020B0502020202020204" pitchFamily="34" charset="0"/>
                <a:cs typeface="Calibri Light" panose="020F0302020204030204" pitchFamily="34" charset="0"/>
              </a:rPr>
              <a:t>paid for 4 weeks after you stop qualifying for Working Tax Credit </a:t>
            </a:r>
          </a:p>
          <a:p>
            <a:pPr marL="342900" indent="-342900">
              <a:lnSpc>
                <a:spcPct val="150000"/>
              </a:lnSpc>
              <a:buClr>
                <a:srgbClr val="B70D09"/>
              </a:buClr>
              <a:buFont typeface="Wingdings" panose="05000000000000000000" pitchFamily="2" charset="2"/>
              <a:buChar char="v"/>
            </a:pPr>
            <a:r>
              <a:rPr lang="en-GB" sz="2400">
                <a:latin typeface="Century Gothic" panose="020B0502020202020204" pitchFamily="34" charset="0"/>
                <a:cs typeface="Calibri Light" panose="020F0302020204030204" pitchFamily="34" charset="0"/>
              </a:rPr>
              <a:t>Universal Credit</a:t>
            </a:r>
          </a:p>
        </p:txBody>
      </p:sp>
      <p:pic>
        <p:nvPicPr>
          <p:cNvPr id="5" name="Picture 4" descr="A red and yellow sign with a rooster on it&#10;&#10;AI-generated content may be incorrect.">
            <a:extLst>
              <a:ext uri="{FF2B5EF4-FFF2-40B4-BE49-F238E27FC236}">
                <a16:creationId xmlns:a16="http://schemas.microsoft.com/office/drawing/2014/main" id="{BFE505CF-C5D9-A88F-082E-ED6DDE4DE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8385453"/>
      </p:ext>
    </p:extLst>
  </p:cSld>
  <p:clrMapOvr>
    <a:masterClrMapping/>
  </p:clrMapOvr>
  <mc:AlternateContent xmlns:mc="http://schemas.openxmlformats.org/markup-compatibility/2006" xmlns:p14="http://schemas.microsoft.com/office/powerpoint/2010/main">
    <mc:Choice Requires="p14">
      <p:transition spd="slow" p14:dur="2000" advTm="67060"/>
    </mc:Choice>
    <mc:Fallback xmlns="">
      <p:transition spd="slow" advTm="6706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5CC5-12AB-47A7-5510-7DD0EC7090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C6C51-E95B-FFCC-CACF-BBF0A8235E96}"/>
              </a:ext>
            </a:extLst>
          </p:cNvPr>
          <p:cNvSpPr>
            <a:spLocks noGrp="1"/>
          </p:cNvSpPr>
          <p:nvPr>
            <p:ph type="title"/>
          </p:nvPr>
        </p:nvSpPr>
        <p:spPr>
          <a:xfrm>
            <a:off x="3017" y="232282"/>
            <a:ext cx="8108572" cy="1482172"/>
          </a:xfrm>
        </p:spPr>
        <p:txBody>
          <a:bodyPr/>
          <a:lstStyle/>
          <a:p>
            <a:r>
              <a:rPr lang="en-GB" b="1">
                <a:solidFill>
                  <a:schemeClr val="accent3">
                    <a:lumMod val="60000"/>
                    <a:lumOff val="40000"/>
                  </a:schemeClr>
                </a:solidFill>
                <a:latin typeface="Century Gothic"/>
                <a:cs typeface="Calibri"/>
              </a:rPr>
              <a:t>Our New Inclusion Team</a:t>
            </a:r>
            <a:endParaRPr lang="en-US">
              <a:solidFill>
                <a:schemeClr val="accent3">
                  <a:lumMod val="60000"/>
                  <a:lumOff val="40000"/>
                </a:schemeClr>
              </a:solidFill>
            </a:endParaRPr>
          </a:p>
        </p:txBody>
      </p:sp>
      <p:sp>
        <p:nvSpPr>
          <p:cNvPr id="3" name="TextBox 2">
            <a:extLst>
              <a:ext uri="{FF2B5EF4-FFF2-40B4-BE49-F238E27FC236}">
                <a16:creationId xmlns:a16="http://schemas.microsoft.com/office/drawing/2014/main" id="{12C3FFD5-C311-1B40-4AD7-B897610451C6}"/>
              </a:ext>
            </a:extLst>
          </p:cNvPr>
          <p:cNvSpPr txBox="1"/>
          <p:nvPr/>
        </p:nvSpPr>
        <p:spPr>
          <a:xfrm>
            <a:off x="110488" y="5725351"/>
            <a:ext cx="9133941" cy="1292662"/>
          </a:xfrm>
          <a:prstGeom prst="rect">
            <a:avLst/>
          </a:prstGeom>
          <a:noFill/>
        </p:spPr>
        <p:txBody>
          <a:bodyPr wrap="square" lIns="91440" tIns="45720" rIns="91440" bIns="45720" rtlCol="0" anchor="t">
            <a:spAutoFit/>
          </a:bodyPr>
          <a:lstStyle/>
          <a:p>
            <a:pPr>
              <a:buClr>
                <a:srgbClr val="B70D09"/>
              </a:buClr>
            </a:pPr>
            <a:r>
              <a:rPr lang="en-GB" sz="1600">
                <a:ea typeface="+mn-lt"/>
                <a:cs typeface="+mn-lt"/>
              </a:rPr>
              <a:t>Our school community has a duty to safeguard and promote the welfare of children who are in our care. This means that we have Safeguarding and Child Protection policies and procedures in place, which we refer to in our prospectus. All staff, including our volunteers and supply staff, must ensure that they are aware of our procedures.</a:t>
            </a:r>
            <a:endParaRPr lang="en-GB" sz="1600"/>
          </a:p>
          <a:p>
            <a:pPr>
              <a:buClr>
                <a:srgbClr val="B70D09"/>
              </a:buClr>
            </a:pPr>
            <a:endParaRPr lang="en-GB" sz="1400"/>
          </a:p>
        </p:txBody>
      </p:sp>
      <p:pic>
        <p:nvPicPr>
          <p:cNvPr id="5" name="Picture 4" descr="A red and yellow sign with a rooster on it&#10;&#10;AI-generated content may be incorrect.">
            <a:extLst>
              <a:ext uri="{FF2B5EF4-FFF2-40B4-BE49-F238E27FC236}">
                <a16:creationId xmlns:a16="http://schemas.microsoft.com/office/drawing/2014/main" id="{680EA4DD-E3B1-D3AE-C0C9-998C6410A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08C3677-1EB9-801B-0ECF-7E8EDB5054C1}"/>
              </a:ext>
            </a:extLst>
          </p:cNvPr>
          <p:cNvPicPr>
            <a:picLocks noChangeAspect="1"/>
          </p:cNvPicPr>
          <p:nvPr/>
        </p:nvPicPr>
        <p:blipFill>
          <a:blip r:embed="rId3"/>
          <a:stretch>
            <a:fillRect/>
          </a:stretch>
        </p:blipFill>
        <p:spPr>
          <a:xfrm>
            <a:off x="2108450" y="1322728"/>
            <a:ext cx="1618916" cy="2161232"/>
          </a:xfrm>
          <a:prstGeom prst="rect">
            <a:avLst/>
          </a:prstGeom>
        </p:spPr>
      </p:pic>
      <p:pic>
        <p:nvPicPr>
          <p:cNvPr id="7" name="Picture 6">
            <a:extLst>
              <a:ext uri="{FF2B5EF4-FFF2-40B4-BE49-F238E27FC236}">
                <a16:creationId xmlns:a16="http://schemas.microsoft.com/office/drawing/2014/main" id="{25B3E561-32AF-8E6F-8F52-6E6A33A290D9}"/>
              </a:ext>
            </a:extLst>
          </p:cNvPr>
          <p:cNvPicPr>
            <a:picLocks noChangeAspect="1"/>
          </p:cNvPicPr>
          <p:nvPr/>
        </p:nvPicPr>
        <p:blipFill>
          <a:blip r:embed="rId4"/>
          <a:stretch>
            <a:fillRect/>
          </a:stretch>
        </p:blipFill>
        <p:spPr>
          <a:xfrm>
            <a:off x="203618" y="1322729"/>
            <a:ext cx="1704231" cy="2161232"/>
          </a:xfrm>
          <a:prstGeom prst="rect">
            <a:avLst/>
          </a:prstGeom>
        </p:spPr>
      </p:pic>
      <p:sp>
        <p:nvSpPr>
          <p:cNvPr id="8" name="TextBox 7">
            <a:extLst>
              <a:ext uri="{FF2B5EF4-FFF2-40B4-BE49-F238E27FC236}">
                <a16:creationId xmlns:a16="http://schemas.microsoft.com/office/drawing/2014/main" id="{A2A45F56-2758-B3DA-DEBA-912E4BEFBE0D}"/>
              </a:ext>
            </a:extLst>
          </p:cNvPr>
          <p:cNvSpPr txBox="1"/>
          <p:nvPr/>
        </p:nvSpPr>
        <p:spPr>
          <a:xfrm>
            <a:off x="3916475" y="3632678"/>
            <a:ext cx="14639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Natalie</a:t>
            </a:r>
          </a:p>
          <a:p>
            <a:r>
              <a:rPr lang="en-GB" dirty="0"/>
              <a:t>Wells</a:t>
            </a:r>
            <a:endParaRPr lang="en-US" dirty="0"/>
          </a:p>
        </p:txBody>
      </p:sp>
      <p:pic>
        <p:nvPicPr>
          <p:cNvPr id="9" name="Picture 8">
            <a:extLst>
              <a:ext uri="{FF2B5EF4-FFF2-40B4-BE49-F238E27FC236}">
                <a16:creationId xmlns:a16="http://schemas.microsoft.com/office/drawing/2014/main" id="{9EC92AA2-807F-AD98-A7C3-F150FB7B32B2}"/>
              </a:ext>
            </a:extLst>
          </p:cNvPr>
          <p:cNvPicPr>
            <a:picLocks noChangeAspect="1"/>
          </p:cNvPicPr>
          <p:nvPr/>
        </p:nvPicPr>
        <p:blipFill>
          <a:blip r:embed="rId5"/>
          <a:stretch>
            <a:fillRect/>
          </a:stretch>
        </p:blipFill>
        <p:spPr>
          <a:xfrm>
            <a:off x="3882929" y="1322728"/>
            <a:ext cx="1497483" cy="2161232"/>
          </a:xfrm>
          <a:prstGeom prst="rect">
            <a:avLst/>
          </a:prstGeom>
        </p:spPr>
      </p:pic>
      <p:pic>
        <p:nvPicPr>
          <p:cNvPr id="10" name="Picture 9">
            <a:extLst>
              <a:ext uri="{FF2B5EF4-FFF2-40B4-BE49-F238E27FC236}">
                <a16:creationId xmlns:a16="http://schemas.microsoft.com/office/drawing/2014/main" id="{6D3582AC-DD28-37BF-CA88-2FD0E1008AB2}"/>
              </a:ext>
            </a:extLst>
          </p:cNvPr>
          <p:cNvPicPr>
            <a:picLocks noChangeAspect="1"/>
          </p:cNvPicPr>
          <p:nvPr/>
        </p:nvPicPr>
        <p:blipFill>
          <a:blip r:embed="rId6"/>
          <a:stretch>
            <a:fillRect/>
          </a:stretch>
        </p:blipFill>
        <p:spPr>
          <a:xfrm>
            <a:off x="5535974" y="1322728"/>
            <a:ext cx="1508933" cy="2161232"/>
          </a:xfrm>
          <a:prstGeom prst="rect">
            <a:avLst/>
          </a:prstGeom>
        </p:spPr>
      </p:pic>
      <p:sp>
        <p:nvSpPr>
          <p:cNvPr id="11" name="TextBox 10">
            <a:extLst>
              <a:ext uri="{FF2B5EF4-FFF2-40B4-BE49-F238E27FC236}">
                <a16:creationId xmlns:a16="http://schemas.microsoft.com/office/drawing/2014/main" id="{1C085CCF-3429-4122-AD4E-894722042C7E}"/>
              </a:ext>
            </a:extLst>
          </p:cNvPr>
          <p:cNvSpPr txBox="1"/>
          <p:nvPr/>
        </p:nvSpPr>
        <p:spPr>
          <a:xfrm>
            <a:off x="2263428" y="3635159"/>
            <a:ext cx="14639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Tracey</a:t>
            </a:r>
          </a:p>
          <a:p>
            <a:r>
              <a:rPr lang="en-GB" dirty="0" err="1"/>
              <a:t>Deignton</a:t>
            </a:r>
            <a:endParaRPr lang="en-US" dirty="0"/>
          </a:p>
        </p:txBody>
      </p:sp>
      <p:sp>
        <p:nvSpPr>
          <p:cNvPr id="12" name="TextBox 11">
            <a:extLst>
              <a:ext uri="{FF2B5EF4-FFF2-40B4-BE49-F238E27FC236}">
                <a16:creationId xmlns:a16="http://schemas.microsoft.com/office/drawing/2014/main" id="{BF6BFC9F-C7DE-4E94-8C95-39474218FA86}"/>
              </a:ext>
            </a:extLst>
          </p:cNvPr>
          <p:cNvSpPr txBox="1"/>
          <p:nvPr/>
        </p:nvSpPr>
        <p:spPr>
          <a:xfrm>
            <a:off x="512754" y="3787559"/>
            <a:ext cx="13089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Miss Tina </a:t>
            </a:r>
            <a:r>
              <a:rPr lang="en-GB" dirty="0" err="1"/>
              <a:t>Rootham</a:t>
            </a:r>
            <a:endParaRPr lang="en-US" dirty="0"/>
          </a:p>
        </p:txBody>
      </p:sp>
      <p:sp>
        <p:nvSpPr>
          <p:cNvPr id="13" name="TextBox 12">
            <a:extLst>
              <a:ext uri="{FF2B5EF4-FFF2-40B4-BE49-F238E27FC236}">
                <a16:creationId xmlns:a16="http://schemas.microsoft.com/office/drawing/2014/main" id="{F9653AF0-A7FA-6B8F-C585-CF98C3BBBAB1}"/>
              </a:ext>
            </a:extLst>
          </p:cNvPr>
          <p:cNvSpPr txBox="1"/>
          <p:nvPr/>
        </p:nvSpPr>
        <p:spPr>
          <a:xfrm>
            <a:off x="5589846" y="3632676"/>
            <a:ext cx="14639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Stacey</a:t>
            </a:r>
          </a:p>
          <a:p>
            <a:r>
              <a:rPr lang="en-GB" dirty="0"/>
              <a:t>Miller</a:t>
            </a:r>
            <a:endParaRPr lang="en-US" dirty="0"/>
          </a:p>
        </p:txBody>
      </p:sp>
      <p:sp>
        <p:nvSpPr>
          <p:cNvPr id="14" name="TextBox 13">
            <a:extLst>
              <a:ext uri="{FF2B5EF4-FFF2-40B4-BE49-F238E27FC236}">
                <a16:creationId xmlns:a16="http://schemas.microsoft.com/office/drawing/2014/main" id="{D5ACC3CB-F5D0-C8C6-2F2D-32FE363F804D}"/>
              </a:ext>
            </a:extLst>
          </p:cNvPr>
          <p:cNvSpPr txBox="1"/>
          <p:nvPr/>
        </p:nvSpPr>
        <p:spPr>
          <a:xfrm>
            <a:off x="7334134" y="3632676"/>
            <a:ext cx="14207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Tracey</a:t>
            </a:r>
          </a:p>
          <a:p>
            <a:r>
              <a:rPr lang="en-GB" dirty="0"/>
              <a:t>Butler</a:t>
            </a:r>
            <a:endParaRPr lang="en-US" dirty="0"/>
          </a:p>
        </p:txBody>
      </p:sp>
    </p:spTree>
    <p:extLst>
      <p:ext uri="{BB962C8B-B14F-4D97-AF65-F5344CB8AC3E}">
        <p14:creationId xmlns:p14="http://schemas.microsoft.com/office/powerpoint/2010/main" val="1530175058"/>
      </p:ext>
    </p:extLst>
  </p:cSld>
  <p:clrMapOvr>
    <a:masterClrMapping/>
  </p:clrMapOvr>
  <mc:AlternateContent xmlns:mc="http://schemas.openxmlformats.org/markup-compatibility/2006" xmlns:p14="http://schemas.microsoft.com/office/powerpoint/2010/main">
    <mc:Choice Requires="p14">
      <p:transition spd="slow" p14:dur="2000" advTm="67060"/>
    </mc:Choice>
    <mc:Fallback xmlns="">
      <p:transition spd="slow" advTm="6706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CC7DC7ED-5D26-8D54-1942-96464354E98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7" name="Picture 16">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1">
            <a:extLst>
              <a:ext uri="{FF2B5EF4-FFF2-40B4-BE49-F238E27FC236}">
                <a16:creationId xmlns:a16="http://schemas.microsoft.com/office/drawing/2014/main" id="{05709123-79BB-8143-AD1D-1E8565419F52}"/>
              </a:ext>
            </a:extLst>
          </p:cNvPr>
          <p:cNvSpPr>
            <a:spLocks noGrp="1"/>
          </p:cNvSpPr>
          <p:nvPr>
            <p:ph type="title"/>
          </p:nvPr>
        </p:nvSpPr>
        <p:spPr>
          <a:xfrm>
            <a:off x="476593" y="4542502"/>
            <a:ext cx="6885889" cy="1189985"/>
          </a:xfrm>
        </p:spPr>
        <p:txBody>
          <a:bodyPr vert="horz" lIns="91440" tIns="45720" rIns="91440" bIns="45720" rtlCol="0" anchor="b">
            <a:normAutofit/>
          </a:bodyPr>
          <a:lstStyle/>
          <a:p>
            <a:pPr defTabSz="457200"/>
            <a:r>
              <a:rPr lang="en-US" sz="5200"/>
              <a:t>Parent Association</a:t>
            </a:r>
          </a:p>
        </p:txBody>
      </p:sp>
      <p:sp>
        <p:nvSpPr>
          <p:cNvPr id="3" name="TextBox 2">
            <a:extLst>
              <a:ext uri="{FF2B5EF4-FFF2-40B4-BE49-F238E27FC236}">
                <a16:creationId xmlns:a16="http://schemas.microsoft.com/office/drawing/2014/main" id="{A4F5C46F-D286-1765-CF13-5958CB7061E0}"/>
              </a:ext>
            </a:extLst>
          </p:cNvPr>
          <p:cNvSpPr txBox="1"/>
          <p:nvPr/>
        </p:nvSpPr>
        <p:spPr>
          <a:xfrm>
            <a:off x="476593" y="5734366"/>
            <a:ext cx="8565149" cy="1016585"/>
          </a:xfrm>
          <a:prstGeom prst="rect">
            <a:avLst/>
          </a:prstGeom>
        </p:spPr>
        <p:txBody>
          <a:bodyPr vert="horz" lIns="91440" tIns="45720" rIns="91440" bIns="45720" rtlCol="0" anchor="t">
            <a:normAutofit/>
          </a:bodyPr>
          <a:lstStyle/>
          <a:p>
            <a:pPr>
              <a:spcBef>
                <a:spcPts val="1000"/>
              </a:spcBef>
              <a:buClr>
                <a:schemeClr val="bg2">
                  <a:lumMod val="40000"/>
                  <a:lumOff val="60000"/>
                </a:schemeClr>
              </a:buClr>
              <a:buSzPct val="80000"/>
            </a:pPr>
            <a:r>
              <a:rPr lang="en-US" sz="2000" cap="all">
                <a:solidFill>
                  <a:schemeClr val="bg2">
                    <a:lumMod val="40000"/>
                    <a:lumOff val="60000"/>
                  </a:schemeClr>
                </a:solidFill>
                <a:latin typeface="+mj-lt"/>
                <a:ea typeface="+mj-ea"/>
                <a:cs typeface="+mj-cs"/>
              </a:rPr>
              <a:t>Get involved!  </a:t>
            </a:r>
            <a:r>
              <a:rPr lang="en-US" sz="2000" cap="all" err="1">
                <a:solidFill>
                  <a:schemeClr val="bg2">
                    <a:lumMod val="40000"/>
                    <a:lumOff val="60000"/>
                  </a:schemeClr>
                </a:solidFill>
                <a:latin typeface="+mj-lt"/>
                <a:ea typeface="+mj-ea"/>
                <a:cs typeface="+mj-cs"/>
              </a:rPr>
              <a:t>ALl</a:t>
            </a:r>
            <a:r>
              <a:rPr lang="en-US" sz="2000" cap="all">
                <a:solidFill>
                  <a:schemeClr val="bg2">
                    <a:lumMod val="40000"/>
                    <a:lumOff val="60000"/>
                  </a:schemeClr>
                </a:solidFill>
                <a:latin typeface="+mj-lt"/>
                <a:ea typeface="+mj-ea"/>
                <a:cs typeface="+mj-cs"/>
              </a:rPr>
              <a:t> money raised goes straight to the school to pay for exciting resources and opportunities for our children.</a:t>
            </a:r>
          </a:p>
        </p:txBody>
      </p:sp>
      <p:pic>
        <p:nvPicPr>
          <p:cNvPr id="4" name="Picture 3" descr="May be an image of 3 people, people smiling and text">
            <a:extLst>
              <a:ext uri="{FF2B5EF4-FFF2-40B4-BE49-F238E27FC236}">
                <a16:creationId xmlns:a16="http://schemas.microsoft.com/office/drawing/2014/main" id="{8248495C-1316-CF72-F0C3-D2F774010F5E}"/>
              </a:ext>
            </a:extLst>
          </p:cNvPr>
          <p:cNvPicPr>
            <a:picLocks noChangeAspect="1"/>
          </p:cNvPicPr>
          <p:nvPr/>
        </p:nvPicPr>
        <p:blipFill>
          <a:blip r:embed="rId7"/>
          <a:srcRect b="20251"/>
          <a:stretch>
            <a:fillRect/>
          </a:stretch>
        </p:blipFill>
        <p:spPr>
          <a:xfrm>
            <a:off x="476593" y="640080"/>
            <a:ext cx="3388195" cy="3602736"/>
          </a:xfrm>
          <a:prstGeom prst="rect">
            <a:avLst/>
          </a:prstGeom>
          <a:effectLst>
            <a:outerShdw blurRad="50800" dist="38100" dir="5400000" algn="t" rotWithShape="0">
              <a:prstClr val="black">
                <a:alpha val="43000"/>
              </a:prstClr>
            </a:outerShdw>
          </a:effectLst>
        </p:spPr>
      </p:pic>
      <p:pic>
        <p:nvPicPr>
          <p:cNvPr id="6" name="Picture 5" descr="May be an image of 10 people, table and trampoline">
            <a:extLst>
              <a:ext uri="{FF2B5EF4-FFF2-40B4-BE49-F238E27FC236}">
                <a16:creationId xmlns:a16="http://schemas.microsoft.com/office/drawing/2014/main" id="{25521A74-0F98-F069-290D-821D2C783C6B}"/>
              </a:ext>
            </a:extLst>
          </p:cNvPr>
          <p:cNvPicPr>
            <a:picLocks noChangeAspect="1"/>
          </p:cNvPicPr>
          <p:nvPr/>
        </p:nvPicPr>
        <p:blipFill>
          <a:blip r:embed="rId8"/>
          <a:srcRect l="23045" r="6421" b="-1"/>
          <a:stretch>
            <a:fillRect/>
          </a:stretch>
        </p:blipFill>
        <p:spPr>
          <a:xfrm>
            <a:off x="3974287" y="640080"/>
            <a:ext cx="3388195" cy="3602736"/>
          </a:xfrm>
          <a:prstGeom prst="rect">
            <a:avLst/>
          </a:prstGeom>
          <a:effectLst>
            <a:outerShdw blurRad="50800" dist="38100" dir="5400000" algn="t" rotWithShape="0">
              <a:prstClr val="black">
                <a:alpha val="43000"/>
              </a:prstClr>
            </a:outerShdw>
          </a:effectLst>
        </p:spPr>
      </p:pic>
      <p:pic>
        <p:nvPicPr>
          <p:cNvPr id="5" name="Picture 4" descr="A red and yellow sign with a rooster on it&#10;&#10;AI-generated content may be incorrect.">
            <a:extLst>
              <a:ext uri="{FF2B5EF4-FFF2-40B4-BE49-F238E27FC236}">
                <a16:creationId xmlns:a16="http://schemas.microsoft.com/office/drawing/2014/main" id="{5B6E6727-DE75-221F-BDC3-4CB65C0648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9613494"/>
      </p:ext>
    </p:extLst>
  </p:cSld>
  <p:clrMapOvr>
    <a:masterClrMapping/>
  </p:clrMapOvr>
  <mc:AlternateContent xmlns:mc="http://schemas.openxmlformats.org/markup-compatibility/2006" xmlns:p14="http://schemas.microsoft.com/office/powerpoint/2010/main">
    <mc:Choice Requires="p14">
      <p:transition spd="slow" p14:dur="2000" advTm="67060"/>
    </mc:Choice>
    <mc:Fallback xmlns="">
      <p:transition spd="slow" advTm="6706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C4281-812B-404E-D7D8-749B16A64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D87D70-BAE6-0211-F2D3-EF31BABBFABA}"/>
              </a:ext>
            </a:extLst>
          </p:cNvPr>
          <p:cNvSpPr>
            <a:spLocks noGrp="1"/>
          </p:cNvSpPr>
          <p:nvPr>
            <p:ph type="title"/>
          </p:nvPr>
        </p:nvSpPr>
        <p:spPr>
          <a:xfrm>
            <a:off x="125652" y="15865"/>
            <a:ext cx="7055380" cy="1400530"/>
          </a:xfrm>
        </p:spPr>
        <p:txBody>
          <a:bodyPr/>
          <a:lstStyle/>
          <a:p>
            <a:r>
              <a:rPr lang="en-GB" b="1">
                <a:solidFill>
                  <a:schemeClr val="accent3">
                    <a:lumMod val="60000"/>
                    <a:lumOff val="40000"/>
                  </a:schemeClr>
                </a:solidFill>
                <a:latin typeface="Century Gothic"/>
                <a:cs typeface="Calibri"/>
              </a:rPr>
              <a:t>What are we working on as a School?</a:t>
            </a:r>
            <a:endParaRPr lang="en-US">
              <a:solidFill>
                <a:schemeClr val="accent3">
                  <a:lumMod val="60000"/>
                  <a:lumOff val="40000"/>
                </a:schemeClr>
              </a:solidFill>
            </a:endParaRPr>
          </a:p>
        </p:txBody>
      </p:sp>
      <p:pic>
        <p:nvPicPr>
          <p:cNvPr id="5" name="Picture 4" descr="A red and yellow sign with a rooster on it&#10;&#10;AI-generated content may be incorrect.">
            <a:extLst>
              <a:ext uri="{FF2B5EF4-FFF2-40B4-BE49-F238E27FC236}">
                <a16:creationId xmlns:a16="http://schemas.microsoft.com/office/drawing/2014/main" id="{5E0D0F17-9E96-611E-0177-32EE06AD51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11492E1-F660-0B61-8341-A5B1C3C084BD}"/>
              </a:ext>
            </a:extLst>
          </p:cNvPr>
          <p:cNvSpPr txBox="1"/>
          <p:nvPr/>
        </p:nvSpPr>
        <p:spPr>
          <a:xfrm>
            <a:off x="492000" y="1992000"/>
            <a:ext cx="849600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400"/>
              <a:t>A new reading approach for children once they finish Read, Write Inc</a:t>
            </a:r>
          </a:p>
          <a:p>
            <a:pPr marL="285750" indent="-285750">
              <a:buFont typeface="Arial"/>
              <a:buChar char="•"/>
            </a:pPr>
            <a:r>
              <a:rPr lang="en-GB" sz="2400"/>
              <a:t>Closing the attainment gap for our pupil premium children</a:t>
            </a:r>
          </a:p>
          <a:p>
            <a:pPr marL="285750" indent="-285750">
              <a:buFont typeface="Arial"/>
              <a:buChar char="•"/>
            </a:pPr>
            <a:r>
              <a:rPr lang="en-GB" sz="2400"/>
              <a:t>What we offer our children in terms of their personal development e.g. clubs, opportunities, leadership</a:t>
            </a:r>
          </a:p>
          <a:p>
            <a:pPr marL="285750" indent="-285750">
              <a:buFont typeface="Arial"/>
              <a:buChar char="•"/>
            </a:pPr>
            <a:r>
              <a:rPr lang="en-GB" sz="2400"/>
              <a:t>Improving the behaviour of our children with a focus on play and lunchtimes</a:t>
            </a:r>
          </a:p>
          <a:p>
            <a:pPr marL="285750" indent="-285750">
              <a:buFont typeface="Arial"/>
              <a:buChar char="•"/>
            </a:pPr>
            <a:r>
              <a:rPr lang="en-GB" sz="2400"/>
              <a:t>Improving our communication with parents and carers</a:t>
            </a:r>
          </a:p>
          <a:p>
            <a:pPr marL="285750" indent="-285750">
              <a:buFont typeface="Arial"/>
              <a:buChar char="•"/>
            </a:pPr>
            <a:r>
              <a:rPr lang="en-GB" sz="2400"/>
              <a:t>Ensuring Rydon Primary School is prominent in our community</a:t>
            </a:r>
          </a:p>
        </p:txBody>
      </p:sp>
    </p:spTree>
    <p:extLst>
      <p:ext uri="{BB962C8B-B14F-4D97-AF65-F5344CB8AC3E}">
        <p14:creationId xmlns:p14="http://schemas.microsoft.com/office/powerpoint/2010/main" val="164601102"/>
      </p:ext>
    </p:extLst>
  </p:cSld>
  <p:clrMapOvr>
    <a:masterClrMapping/>
  </p:clrMapOvr>
  <mc:AlternateContent xmlns:mc="http://schemas.openxmlformats.org/markup-compatibility/2006" xmlns:p14="http://schemas.microsoft.com/office/powerpoint/2010/main">
    <mc:Choice Requires="p14">
      <p:transition spd="slow" p14:dur="2000" advTm="67060"/>
    </mc:Choice>
    <mc:Fallback xmlns="">
      <p:transition spd="slow" advTm="6706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4" name="Picture 13">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6" name="Oval 15">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18" name="Picture 17">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0" name="Picture 19">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2" name="Rectangle 21">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3">
            <a:extLst>
              <a:ext uri="{FF2B5EF4-FFF2-40B4-BE49-F238E27FC236}">
                <a16:creationId xmlns:a16="http://schemas.microsoft.com/office/drawing/2014/main" id="{C72330AA-E11E-458E-8798-12C7F7738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6" name="Freeform 7">
            <a:extLst>
              <a:ext uri="{FF2B5EF4-FFF2-40B4-BE49-F238E27FC236}">
                <a16:creationId xmlns:a16="http://schemas.microsoft.com/office/drawing/2014/main" id="{A6BDC1B0-0C91-4230-BFEB-9C8ED19B9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1836"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chemeClr val="bg1">
                  <a:alpha val="20000"/>
                </a:schemeClr>
              </a:solidFill>
            </a:endParaRPr>
          </a:p>
        </p:txBody>
      </p:sp>
      <p:sp useBgFill="1">
        <p:nvSpPr>
          <p:cNvPr id="28" name="Freeform: Shape 27">
            <a:extLst>
              <a:ext uri="{FF2B5EF4-FFF2-40B4-BE49-F238E27FC236}">
                <a16:creationId xmlns:a16="http://schemas.microsoft.com/office/drawing/2014/main" id="{68E0A26E-4EA8-4E6C-97A2-7B6C1C13F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503868" y="1217868"/>
            <a:ext cx="6858001" cy="4422264"/>
          </a:xfrm>
          <a:custGeom>
            <a:avLst/>
            <a:gdLst>
              <a:gd name="connsiteX0" fmla="*/ 6858001 w 6858001"/>
              <a:gd name="connsiteY0" fmla="*/ 1177 h 5896352"/>
              <a:gd name="connsiteX1" fmla="*/ 6858001 w 6858001"/>
              <a:gd name="connsiteY1" fmla="*/ 1344715 h 5896352"/>
              <a:gd name="connsiteX2" fmla="*/ 6858000 w 6858001"/>
              <a:gd name="connsiteY2" fmla="*/ 1344715 h 5896352"/>
              <a:gd name="connsiteX3" fmla="*/ 6858000 w 6858001"/>
              <a:gd name="connsiteY3" fmla="*/ 5896352 h 5896352"/>
              <a:gd name="connsiteX4" fmla="*/ 0 w 6858001"/>
              <a:gd name="connsiteY4" fmla="*/ 5896351 h 5896352"/>
              <a:gd name="connsiteX5" fmla="*/ 0 w 6858001"/>
              <a:gd name="connsiteY5" fmla="*/ 904459 h 5896352"/>
              <a:gd name="connsiteX6" fmla="*/ 1 w 6858001"/>
              <a:gd name="connsiteY6" fmla="*/ 904459 h 5896352"/>
              <a:gd name="connsiteX7" fmla="*/ 1 w 6858001"/>
              <a:gd name="connsiteY7" fmla="*/ 0 h 5896352"/>
              <a:gd name="connsiteX8" fmla="*/ 40463 w 6858001"/>
              <a:gd name="connsiteY8" fmla="*/ 5883 h 5896352"/>
              <a:gd name="connsiteX9" fmla="*/ 159107 w 6858001"/>
              <a:gd name="connsiteY9" fmla="*/ 23196 h 5896352"/>
              <a:gd name="connsiteX10" fmla="*/ 245518 w 6858001"/>
              <a:gd name="connsiteY10" fmla="*/ 35299 h 5896352"/>
              <a:gd name="connsiteX11" fmla="*/ 348388 w 6858001"/>
              <a:gd name="connsiteY11" fmla="*/ 48073 h 5896352"/>
              <a:gd name="connsiteX12" fmla="*/ 470460 w 6858001"/>
              <a:gd name="connsiteY12" fmla="*/ 63369 h 5896352"/>
              <a:gd name="connsiteX13" fmla="*/ 605563 w 6858001"/>
              <a:gd name="connsiteY13" fmla="*/ 79506 h 5896352"/>
              <a:gd name="connsiteX14" fmla="*/ 757810 w 6858001"/>
              <a:gd name="connsiteY14" fmla="*/ 96483 h 5896352"/>
              <a:gd name="connsiteX15" fmla="*/ 923774 w 6858001"/>
              <a:gd name="connsiteY15" fmla="*/ 114469 h 5896352"/>
              <a:gd name="connsiteX16" fmla="*/ 1104139 w 6858001"/>
              <a:gd name="connsiteY16" fmla="*/ 132454 h 5896352"/>
              <a:gd name="connsiteX17" fmla="*/ 1296163 w 6858001"/>
              <a:gd name="connsiteY17" fmla="*/ 150776 h 5896352"/>
              <a:gd name="connsiteX18" fmla="*/ 1503275 w 6858001"/>
              <a:gd name="connsiteY18" fmla="*/ 167753 h 5896352"/>
              <a:gd name="connsiteX19" fmla="*/ 1719988 w 6858001"/>
              <a:gd name="connsiteY19" fmla="*/ 184058 h 5896352"/>
              <a:gd name="connsiteX20" fmla="*/ 1949045 w 6858001"/>
              <a:gd name="connsiteY20" fmla="*/ 198849 h 5896352"/>
              <a:gd name="connsiteX21" fmla="*/ 2187703 w 6858001"/>
              <a:gd name="connsiteY21" fmla="*/ 212969 h 5896352"/>
              <a:gd name="connsiteX22" fmla="*/ 2436649 w 6858001"/>
              <a:gd name="connsiteY22" fmla="*/ 226248 h 5896352"/>
              <a:gd name="connsiteX23" fmla="*/ 2564208 w 6858001"/>
              <a:gd name="connsiteY23" fmla="*/ 230955 h 5896352"/>
              <a:gd name="connsiteX24" fmla="*/ 2694509 w 6858001"/>
              <a:gd name="connsiteY24" fmla="*/ 236165 h 5896352"/>
              <a:gd name="connsiteX25" fmla="*/ 2826868 w 6858001"/>
              <a:gd name="connsiteY25" fmla="*/ 241040 h 5896352"/>
              <a:gd name="connsiteX26" fmla="*/ 2959914 w 6858001"/>
              <a:gd name="connsiteY26" fmla="*/ 244234 h 5896352"/>
              <a:gd name="connsiteX27" fmla="*/ 3095702 w 6858001"/>
              <a:gd name="connsiteY27" fmla="*/ 247091 h 5896352"/>
              <a:gd name="connsiteX28" fmla="*/ 3232862 w 6858001"/>
              <a:gd name="connsiteY28" fmla="*/ 250117 h 5896352"/>
              <a:gd name="connsiteX29" fmla="*/ 3372765 w 6858001"/>
              <a:gd name="connsiteY29" fmla="*/ 252134 h 5896352"/>
              <a:gd name="connsiteX30" fmla="*/ 3514040 w 6858001"/>
              <a:gd name="connsiteY30" fmla="*/ 252134 h 5896352"/>
              <a:gd name="connsiteX31" fmla="*/ 3656686 w 6858001"/>
              <a:gd name="connsiteY31" fmla="*/ 253142 h 5896352"/>
              <a:gd name="connsiteX32" fmla="*/ 3800704 w 6858001"/>
              <a:gd name="connsiteY32" fmla="*/ 252134 h 5896352"/>
              <a:gd name="connsiteX33" fmla="*/ 3946780 w 6858001"/>
              <a:gd name="connsiteY33" fmla="*/ 250117 h 5896352"/>
              <a:gd name="connsiteX34" fmla="*/ 4092855 w 6858001"/>
              <a:gd name="connsiteY34" fmla="*/ 248268 h 5896352"/>
              <a:gd name="connsiteX35" fmla="*/ 4240988 w 6858001"/>
              <a:gd name="connsiteY35" fmla="*/ 244234 h 5896352"/>
              <a:gd name="connsiteX36" fmla="*/ 4390492 w 6858001"/>
              <a:gd name="connsiteY36" fmla="*/ 240032 h 5896352"/>
              <a:gd name="connsiteX37" fmla="*/ 4539997 w 6858001"/>
              <a:gd name="connsiteY37" fmla="*/ 235157 h 5896352"/>
              <a:gd name="connsiteX38" fmla="*/ 4690873 w 6858001"/>
              <a:gd name="connsiteY38" fmla="*/ 228266 h 5896352"/>
              <a:gd name="connsiteX39" fmla="*/ 4843120 w 6858001"/>
              <a:gd name="connsiteY39" fmla="*/ 220029 h 5896352"/>
              <a:gd name="connsiteX40" fmla="*/ 4996054 w 6858001"/>
              <a:gd name="connsiteY40" fmla="*/ 212129 h 5896352"/>
              <a:gd name="connsiteX41" fmla="*/ 5148987 w 6858001"/>
              <a:gd name="connsiteY41" fmla="*/ 202044 h 5896352"/>
              <a:gd name="connsiteX42" fmla="*/ 5303978 w 6858001"/>
              <a:gd name="connsiteY42" fmla="*/ 189941 h 5896352"/>
              <a:gd name="connsiteX43" fmla="*/ 5456911 w 6858001"/>
              <a:gd name="connsiteY43" fmla="*/ 177839 h 5896352"/>
              <a:gd name="connsiteX44" fmla="*/ 5612588 w 6858001"/>
              <a:gd name="connsiteY44" fmla="*/ 163887 h 5896352"/>
              <a:gd name="connsiteX45" fmla="*/ 5768950 w 6858001"/>
              <a:gd name="connsiteY45" fmla="*/ 148591 h 5896352"/>
              <a:gd name="connsiteX46" fmla="*/ 5923255 w 6858001"/>
              <a:gd name="connsiteY46" fmla="*/ 132455 h 5896352"/>
              <a:gd name="connsiteX47" fmla="*/ 6079618 w 6858001"/>
              <a:gd name="connsiteY47" fmla="*/ 113629 h 5896352"/>
              <a:gd name="connsiteX48" fmla="*/ 6235294 w 6858001"/>
              <a:gd name="connsiteY48" fmla="*/ 93458 h 5896352"/>
              <a:gd name="connsiteX49" fmla="*/ 6391657 w 6858001"/>
              <a:gd name="connsiteY49" fmla="*/ 73455 h 5896352"/>
              <a:gd name="connsiteX50" fmla="*/ 6547333 w 6858001"/>
              <a:gd name="connsiteY50" fmla="*/ 50091 h 5896352"/>
              <a:gd name="connsiteX51" fmla="*/ 6702324 w 6858001"/>
              <a:gd name="connsiteY51" fmla="*/ 26222 h 589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896352">
                <a:moveTo>
                  <a:pt x="6858001" y="1177"/>
                </a:moveTo>
                <a:lnTo>
                  <a:pt x="6858001" y="1344715"/>
                </a:lnTo>
                <a:lnTo>
                  <a:pt x="6858000" y="1344715"/>
                </a:lnTo>
                <a:lnTo>
                  <a:pt x="6858000" y="5896352"/>
                </a:lnTo>
                <a:lnTo>
                  <a:pt x="0" y="5896351"/>
                </a:lnTo>
                <a:lnTo>
                  <a:pt x="0" y="904459"/>
                </a:lnTo>
                <a:lnTo>
                  <a:pt x="1" y="904459"/>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GB"/>
          </a:p>
        </p:txBody>
      </p:sp>
      <p:sp>
        <p:nvSpPr>
          <p:cNvPr id="30" name="Rectangle 29">
            <a:extLst>
              <a:ext uri="{FF2B5EF4-FFF2-40B4-BE49-F238E27FC236}">
                <a16:creationId xmlns:a16="http://schemas.microsoft.com/office/drawing/2014/main" id="{C1841CC0-B7A9-4828-B82F-9C6B433BD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grpSp>
        <p:nvGrpSpPr>
          <p:cNvPr id="32" name="Group 31">
            <a:extLst>
              <a:ext uri="{FF2B5EF4-FFF2-40B4-BE49-F238E27FC236}">
                <a16:creationId xmlns:a16="http://schemas.microsoft.com/office/drawing/2014/main" id="{08E05919-D800-40FD-A3BD-4B9CC4078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571309" cy="6858000"/>
            <a:chOff x="0" y="0"/>
            <a:chExt cx="11428412" cy="6858000"/>
          </a:xfrm>
        </p:grpSpPr>
        <p:pic>
          <p:nvPicPr>
            <p:cNvPr id="33" name="Picture 32">
              <a:extLst>
                <a:ext uri="{FF2B5EF4-FFF2-40B4-BE49-F238E27FC236}">
                  <a16:creationId xmlns:a16="http://schemas.microsoft.com/office/drawing/2014/main" id="{DE70C79C-8688-4786-8FCD-43A4B5D5B7D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4" name="Picture 33">
              <a:extLst>
                <a:ext uri="{FF2B5EF4-FFF2-40B4-BE49-F238E27FC236}">
                  <a16:creationId xmlns:a16="http://schemas.microsoft.com/office/drawing/2014/main" id="{9A6338A0-2BDA-4E79-A762-AAD8608C0C2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5" name="Oval 34">
              <a:extLst>
                <a:ext uri="{FF2B5EF4-FFF2-40B4-BE49-F238E27FC236}">
                  <a16:creationId xmlns:a16="http://schemas.microsoft.com/office/drawing/2014/main" id="{B685624D-3645-4129-9FF6-0C59DBF23B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tx2">
                    <a:alpha val="7000"/>
                    <a:lumMod val="60000"/>
                    <a:lumOff val="40000"/>
                  </a:schemeClr>
                </a:gs>
                <a:gs pos="69000">
                  <a:schemeClr val="tx2">
                    <a:alpha val="0"/>
                    <a:lumMod val="60000"/>
                    <a:lumOff val="40000"/>
                  </a:schemeClr>
                </a:gs>
                <a:gs pos="36000">
                  <a:schemeClr val="tx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36" name="Picture 35">
              <a:extLst>
                <a:ext uri="{FF2B5EF4-FFF2-40B4-BE49-F238E27FC236}">
                  <a16:creationId xmlns:a16="http://schemas.microsoft.com/office/drawing/2014/main" id="{03F24C1B-E4C1-43E7-84B3-DD476F38366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7" name="Picture 36">
              <a:extLst>
                <a:ext uri="{FF2B5EF4-FFF2-40B4-BE49-F238E27FC236}">
                  <a16:creationId xmlns:a16="http://schemas.microsoft.com/office/drawing/2014/main" id="{8725CE5D-088A-4522-9817-4B485D6E7F8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grpSp>
      <p:sp>
        <p:nvSpPr>
          <p:cNvPr id="2" name="Title 1">
            <a:extLst>
              <a:ext uri="{FF2B5EF4-FFF2-40B4-BE49-F238E27FC236}">
                <a16:creationId xmlns:a16="http://schemas.microsoft.com/office/drawing/2014/main" id="{2366FEEF-AEB7-A4AB-E992-844CC7775B88}"/>
              </a:ext>
            </a:extLst>
          </p:cNvPr>
          <p:cNvSpPr>
            <a:spLocks noGrp="1"/>
          </p:cNvSpPr>
          <p:nvPr>
            <p:ph type="title"/>
          </p:nvPr>
        </p:nvSpPr>
        <p:spPr>
          <a:xfrm>
            <a:off x="866216" y="1447800"/>
            <a:ext cx="3564299" cy="3329581"/>
          </a:xfrm>
        </p:spPr>
        <p:txBody>
          <a:bodyPr vert="horz" lIns="91440" tIns="45720" rIns="91440" bIns="45720" rtlCol="0" anchor="b">
            <a:normAutofit/>
          </a:bodyPr>
          <a:lstStyle/>
          <a:p>
            <a:pPr defTabSz="457200">
              <a:lnSpc>
                <a:spcPct val="90000"/>
              </a:lnSpc>
            </a:pPr>
            <a:r>
              <a:rPr lang="en-US" sz="5000" b="0" i="0" kern="1200">
                <a:solidFill>
                  <a:srgbClr val="EBEBEB"/>
                </a:solidFill>
                <a:latin typeface="+mj-lt"/>
                <a:ea typeface="+mj-ea"/>
                <a:cs typeface="+mj-cs"/>
              </a:rPr>
              <a:t>Any questions?</a:t>
            </a:r>
          </a:p>
        </p:txBody>
      </p:sp>
      <p:pic>
        <p:nvPicPr>
          <p:cNvPr id="9" name="Graphic 8" descr="Question mark">
            <a:extLst>
              <a:ext uri="{FF2B5EF4-FFF2-40B4-BE49-F238E27FC236}">
                <a16:creationId xmlns:a16="http://schemas.microsoft.com/office/drawing/2014/main" id="{66E9D8C9-158A-797C-0112-A1304484FB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2515" y="2441986"/>
            <a:ext cx="2202627" cy="2202627"/>
          </a:xfrm>
          <a:prstGeom prst="rect">
            <a:avLst/>
          </a:prstGeom>
          <a:effectLst/>
        </p:spPr>
      </p:pic>
      <p:pic>
        <p:nvPicPr>
          <p:cNvPr id="5" name="Picture 4" descr="A red and yellow sign with a rooster on it&#10;&#10;AI-generated content may be incorrect.">
            <a:extLst>
              <a:ext uri="{FF2B5EF4-FFF2-40B4-BE49-F238E27FC236}">
                <a16:creationId xmlns:a16="http://schemas.microsoft.com/office/drawing/2014/main" id="{B3B76194-3F3A-BEA2-E929-9F934B48A2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8097" y="4078"/>
            <a:ext cx="743865" cy="1144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09209"/>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FACC5-563D-1F60-439D-2E5749F05A8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6B793F1-F90E-9AC8-2327-E927591B038C}"/>
              </a:ext>
            </a:extLst>
          </p:cNvPr>
          <p:cNvSpPr txBox="1"/>
          <p:nvPr/>
        </p:nvSpPr>
        <p:spPr>
          <a:xfrm>
            <a:off x="112740" y="120942"/>
            <a:ext cx="6463008" cy="769441"/>
          </a:xfrm>
          <a:prstGeom prst="rect">
            <a:avLst/>
          </a:prstGeom>
          <a:noFill/>
        </p:spPr>
        <p:txBody>
          <a:bodyPr wrap="square" lIns="91440" tIns="45720" rIns="91440" bIns="45720" anchor="t">
            <a:spAutoFit/>
          </a:bodyPr>
          <a:lstStyle/>
          <a:p>
            <a:r>
              <a:rPr lang="en-GB" sz="4400" b="1">
                <a:solidFill>
                  <a:srgbClr val="E6B729">
                    <a:lumMod val="60000"/>
                    <a:lumOff val="40000"/>
                  </a:srgbClr>
                </a:solidFill>
                <a:latin typeface="Century Gothic"/>
                <a:ea typeface="+mj-ea"/>
                <a:cs typeface="Calibri"/>
              </a:rPr>
              <a:t>Meet the Phase Staff:</a:t>
            </a:r>
            <a:endParaRPr lang="en-US"/>
          </a:p>
        </p:txBody>
      </p:sp>
      <p:pic>
        <p:nvPicPr>
          <p:cNvPr id="8" name="Picture 7">
            <a:extLst>
              <a:ext uri="{FF2B5EF4-FFF2-40B4-BE49-F238E27FC236}">
                <a16:creationId xmlns:a16="http://schemas.microsoft.com/office/drawing/2014/main" id="{BE344CE7-0CEA-B954-4DB5-C66DFE6B1FE7}"/>
              </a:ext>
            </a:extLst>
          </p:cNvPr>
          <p:cNvPicPr>
            <a:picLocks noChangeAspect="1"/>
          </p:cNvPicPr>
          <p:nvPr/>
        </p:nvPicPr>
        <p:blipFill>
          <a:blip r:embed="rId2"/>
          <a:stretch>
            <a:fillRect/>
          </a:stretch>
        </p:blipFill>
        <p:spPr>
          <a:xfrm>
            <a:off x="220973" y="1180452"/>
            <a:ext cx="1366762" cy="2089874"/>
          </a:xfrm>
          <a:prstGeom prst="rect">
            <a:avLst/>
          </a:prstGeom>
        </p:spPr>
      </p:pic>
      <p:pic>
        <p:nvPicPr>
          <p:cNvPr id="10" name="Picture 9">
            <a:extLst>
              <a:ext uri="{FF2B5EF4-FFF2-40B4-BE49-F238E27FC236}">
                <a16:creationId xmlns:a16="http://schemas.microsoft.com/office/drawing/2014/main" id="{8FB5075B-C69E-208F-EB7A-471858B2E4C1}"/>
              </a:ext>
            </a:extLst>
          </p:cNvPr>
          <p:cNvPicPr>
            <a:picLocks noChangeAspect="1"/>
          </p:cNvPicPr>
          <p:nvPr/>
        </p:nvPicPr>
        <p:blipFill>
          <a:blip r:embed="rId3"/>
          <a:stretch>
            <a:fillRect/>
          </a:stretch>
        </p:blipFill>
        <p:spPr>
          <a:xfrm>
            <a:off x="1973586" y="1180452"/>
            <a:ext cx="1464495" cy="2089874"/>
          </a:xfrm>
          <a:prstGeom prst="rect">
            <a:avLst/>
          </a:prstGeom>
        </p:spPr>
      </p:pic>
      <p:pic>
        <p:nvPicPr>
          <p:cNvPr id="12" name="Picture 11">
            <a:extLst>
              <a:ext uri="{FF2B5EF4-FFF2-40B4-BE49-F238E27FC236}">
                <a16:creationId xmlns:a16="http://schemas.microsoft.com/office/drawing/2014/main" id="{50275A16-8D8E-E349-9CD2-E1344EF6C0FD}"/>
              </a:ext>
            </a:extLst>
          </p:cNvPr>
          <p:cNvPicPr>
            <a:picLocks noChangeAspect="1"/>
          </p:cNvPicPr>
          <p:nvPr/>
        </p:nvPicPr>
        <p:blipFill>
          <a:blip r:embed="rId4"/>
          <a:stretch>
            <a:fillRect/>
          </a:stretch>
        </p:blipFill>
        <p:spPr>
          <a:xfrm>
            <a:off x="3803715" y="1193322"/>
            <a:ext cx="1419243" cy="2089874"/>
          </a:xfrm>
          <a:prstGeom prst="rect">
            <a:avLst/>
          </a:prstGeom>
        </p:spPr>
      </p:pic>
      <p:pic>
        <p:nvPicPr>
          <p:cNvPr id="14" name="Picture 13">
            <a:extLst>
              <a:ext uri="{FF2B5EF4-FFF2-40B4-BE49-F238E27FC236}">
                <a16:creationId xmlns:a16="http://schemas.microsoft.com/office/drawing/2014/main" id="{0B917F01-0B64-0781-1DB5-154C687A39B5}"/>
              </a:ext>
            </a:extLst>
          </p:cNvPr>
          <p:cNvPicPr>
            <a:picLocks noChangeAspect="1"/>
          </p:cNvPicPr>
          <p:nvPr/>
        </p:nvPicPr>
        <p:blipFill>
          <a:blip r:embed="rId5"/>
          <a:stretch>
            <a:fillRect/>
          </a:stretch>
        </p:blipFill>
        <p:spPr>
          <a:xfrm>
            <a:off x="1583869" y="3808940"/>
            <a:ext cx="1264005" cy="1807739"/>
          </a:xfrm>
          <a:prstGeom prst="rect">
            <a:avLst/>
          </a:prstGeom>
        </p:spPr>
      </p:pic>
      <p:pic>
        <p:nvPicPr>
          <p:cNvPr id="16" name="Picture 15">
            <a:extLst>
              <a:ext uri="{FF2B5EF4-FFF2-40B4-BE49-F238E27FC236}">
                <a16:creationId xmlns:a16="http://schemas.microsoft.com/office/drawing/2014/main" id="{8647F356-F193-A948-9ABB-87EB2EBBA0EB}"/>
              </a:ext>
            </a:extLst>
          </p:cNvPr>
          <p:cNvPicPr>
            <a:picLocks noChangeAspect="1"/>
          </p:cNvPicPr>
          <p:nvPr/>
        </p:nvPicPr>
        <p:blipFill>
          <a:blip r:embed="rId6"/>
          <a:stretch>
            <a:fillRect/>
          </a:stretch>
        </p:blipFill>
        <p:spPr>
          <a:xfrm>
            <a:off x="5588592" y="1191944"/>
            <a:ext cx="1424800" cy="2040729"/>
          </a:xfrm>
          <a:prstGeom prst="rect">
            <a:avLst/>
          </a:prstGeom>
        </p:spPr>
      </p:pic>
      <p:pic>
        <p:nvPicPr>
          <p:cNvPr id="18" name="Picture 17">
            <a:extLst>
              <a:ext uri="{FF2B5EF4-FFF2-40B4-BE49-F238E27FC236}">
                <a16:creationId xmlns:a16="http://schemas.microsoft.com/office/drawing/2014/main" id="{EA78C9B7-785B-8A72-F645-7F2ADF889987}"/>
              </a:ext>
            </a:extLst>
          </p:cNvPr>
          <p:cNvPicPr>
            <a:picLocks noChangeAspect="1"/>
          </p:cNvPicPr>
          <p:nvPr/>
        </p:nvPicPr>
        <p:blipFill>
          <a:blip r:embed="rId7"/>
          <a:stretch>
            <a:fillRect/>
          </a:stretch>
        </p:blipFill>
        <p:spPr>
          <a:xfrm>
            <a:off x="7276278" y="1191944"/>
            <a:ext cx="1358631" cy="2078382"/>
          </a:xfrm>
          <a:prstGeom prst="rect">
            <a:avLst/>
          </a:prstGeom>
        </p:spPr>
      </p:pic>
      <p:pic>
        <p:nvPicPr>
          <p:cNvPr id="20" name="Picture 19">
            <a:extLst>
              <a:ext uri="{FF2B5EF4-FFF2-40B4-BE49-F238E27FC236}">
                <a16:creationId xmlns:a16="http://schemas.microsoft.com/office/drawing/2014/main" id="{6C48E738-410E-D2BC-2149-2AC18C5B9817}"/>
              </a:ext>
            </a:extLst>
          </p:cNvPr>
          <p:cNvPicPr>
            <a:picLocks noChangeAspect="1"/>
          </p:cNvPicPr>
          <p:nvPr/>
        </p:nvPicPr>
        <p:blipFill>
          <a:blip r:embed="rId8"/>
          <a:stretch>
            <a:fillRect/>
          </a:stretch>
        </p:blipFill>
        <p:spPr>
          <a:xfrm>
            <a:off x="3090029" y="3808941"/>
            <a:ext cx="1252553" cy="1807738"/>
          </a:xfrm>
          <a:prstGeom prst="rect">
            <a:avLst/>
          </a:prstGeom>
        </p:spPr>
      </p:pic>
      <p:pic>
        <p:nvPicPr>
          <p:cNvPr id="22" name="Picture 21">
            <a:extLst>
              <a:ext uri="{FF2B5EF4-FFF2-40B4-BE49-F238E27FC236}">
                <a16:creationId xmlns:a16="http://schemas.microsoft.com/office/drawing/2014/main" id="{E7AFC8A9-E452-D815-B0B8-DC1383871BF4}"/>
              </a:ext>
            </a:extLst>
          </p:cNvPr>
          <p:cNvPicPr>
            <a:picLocks noChangeAspect="1"/>
          </p:cNvPicPr>
          <p:nvPr/>
        </p:nvPicPr>
        <p:blipFill>
          <a:blip r:embed="rId9"/>
          <a:stretch>
            <a:fillRect/>
          </a:stretch>
        </p:blipFill>
        <p:spPr>
          <a:xfrm>
            <a:off x="4593648" y="3786911"/>
            <a:ext cx="1392436" cy="1851796"/>
          </a:xfrm>
          <a:prstGeom prst="rect">
            <a:avLst/>
          </a:prstGeom>
        </p:spPr>
      </p:pic>
      <p:pic>
        <p:nvPicPr>
          <p:cNvPr id="24" name="Picture 23">
            <a:extLst>
              <a:ext uri="{FF2B5EF4-FFF2-40B4-BE49-F238E27FC236}">
                <a16:creationId xmlns:a16="http://schemas.microsoft.com/office/drawing/2014/main" id="{B299F3EF-567E-F7B5-423F-FBFCAFA09FFA}"/>
              </a:ext>
            </a:extLst>
          </p:cNvPr>
          <p:cNvPicPr>
            <a:picLocks noChangeAspect="1"/>
          </p:cNvPicPr>
          <p:nvPr/>
        </p:nvPicPr>
        <p:blipFill>
          <a:blip r:embed="rId10"/>
          <a:stretch>
            <a:fillRect/>
          </a:stretch>
        </p:blipFill>
        <p:spPr>
          <a:xfrm>
            <a:off x="6300992" y="3808941"/>
            <a:ext cx="1199736" cy="1829766"/>
          </a:xfrm>
          <a:prstGeom prst="rect">
            <a:avLst/>
          </a:prstGeom>
        </p:spPr>
      </p:pic>
      <p:pic>
        <p:nvPicPr>
          <p:cNvPr id="26" name="Picture 25">
            <a:extLst>
              <a:ext uri="{FF2B5EF4-FFF2-40B4-BE49-F238E27FC236}">
                <a16:creationId xmlns:a16="http://schemas.microsoft.com/office/drawing/2014/main" id="{AF29715C-3B5B-0B55-FA52-76DA1BC88CE0}"/>
              </a:ext>
            </a:extLst>
          </p:cNvPr>
          <p:cNvPicPr>
            <a:picLocks noChangeAspect="1"/>
          </p:cNvPicPr>
          <p:nvPr/>
        </p:nvPicPr>
        <p:blipFill>
          <a:blip r:embed="rId11"/>
          <a:stretch>
            <a:fillRect/>
          </a:stretch>
        </p:blipFill>
        <p:spPr>
          <a:xfrm>
            <a:off x="151874" y="3808941"/>
            <a:ext cx="1220610" cy="1807739"/>
          </a:xfrm>
          <a:prstGeom prst="rect">
            <a:avLst/>
          </a:prstGeom>
        </p:spPr>
      </p:pic>
      <p:sp>
        <p:nvSpPr>
          <p:cNvPr id="28" name="TextBox 27">
            <a:extLst>
              <a:ext uri="{FF2B5EF4-FFF2-40B4-BE49-F238E27FC236}">
                <a16:creationId xmlns:a16="http://schemas.microsoft.com/office/drawing/2014/main" id="{A858B213-03AB-17D8-18C0-4C2807105BCB}"/>
              </a:ext>
            </a:extLst>
          </p:cNvPr>
          <p:cNvSpPr txBox="1"/>
          <p:nvPr/>
        </p:nvSpPr>
        <p:spPr>
          <a:xfrm>
            <a:off x="1576465" y="5703726"/>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 Drake</a:t>
            </a:r>
            <a:endParaRPr lang="en-US" dirty="0"/>
          </a:p>
        </p:txBody>
      </p:sp>
      <p:sp>
        <p:nvSpPr>
          <p:cNvPr id="29" name="TextBox 28">
            <a:extLst>
              <a:ext uri="{FF2B5EF4-FFF2-40B4-BE49-F238E27FC236}">
                <a16:creationId xmlns:a16="http://schemas.microsoft.com/office/drawing/2014/main" id="{179756A4-3D45-DADB-0CAE-BF5EE3ABDC72}"/>
              </a:ext>
            </a:extLst>
          </p:cNvPr>
          <p:cNvSpPr txBox="1"/>
          <p:nvPr/>
        </p:nvSpPr>
        <p:spPr>
          <a:xfrm>
            <a:off x="151873" y="3288532"/>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Miss Thomas</a:t>
            </a:r>
            <a:endParaRPr lang="en-US" dirty="0"/>
          </a:p>
        </p:txBody>
      </p:sp>
      <p:sp>
        <p:nvSpPr>
          <p:cNvPr id="30" name="TextBox 29">
            <a:extLst>
              <a:ext uri="{FF2B5EF4-FFF2-40B4-BE49-F238E27FC236}">
                <a16:creationId xmlns:a16="http://schemas.microsoft.com/office/drawing/2014/main" id="{112B736D-5D1D-281A-53AC-0B8D46C9A8F3}"/>
              </a:ext>
            </a:extLst>
          </p:cNvPr>
          <p:cNvSpPr txBox="1"/>
          <p:nvPr/>
        </p:nvSpPr>
        <p:spPr>
          <a:xfrm>
            <a:off x="1870314" y="3275662"/>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Miss Barker</a:t>
            </a:r>
            <a:endParaRPr lang="en-US" dirty="0"/>
          </a:p>
        </p:txBody>
      </p:sp>
      <p:sp>
        <p:nvSpPr>
          <p:cNvPr id="32" name="TextBox 31">
            <a:extLst>
              <a:ext uri="{FF2B5EF4-FFF2-40B4-BE49-F238E27FC236}">
                <a16:creationId xmlns:a16="http://schemas.microsoft.com/office/drawing/2014/main" id="{96007B7A-C99C-1280-EEBC-8FCA51CB48C5}"/>
              </a:ext>
            </a:extLst>
          </p:cNvPr>
          <p:cNvSpPr txBox="1"/>
          <p:nvPr/>
        </p:nvSpPr>
        <p:spPr>
          <a:xfrm>
            <a:off x="3819578" y="3275662"/>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a:t>
            </a:r>
            <a:r>
              <a:rPr lang="en-GB" dirty="0" err="1"/>
              <a:t>Cayless</a:t>
            </a:r>
            <a:endParaRPr lang="en-US" dirty="0"/>
          </a:p>
        </p:txBody>
      </p:sp>
      <p:sp>
        <p:nvSpPr>
          <p:cNvPr id="33" name="TextBox 32">
            <a:extLst>
              <a:ext uri="{FF2B5EF4-FFF2-40B4-BE49-F238E27FC236}">
                <a16:creationId xmlns:a16="http://schemas.microsoft.com/office/drawing/2014/main" id="{85FDE19A-34BB-C4F6-C790-4D5D026FFC94}"/>
              </a:ext>
            </a:extLst>
          </p:cNvPr>
          <p:cNvSpPr txBox="1"/>
          <p:nvPr/>
        </p:nvSpPr>
        <p:spPr>
          <a:xfrm>
            <a:off x="5684328" y="3255996"/>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Miller</a:t>
            </a:r>
            <a:endParaRPr lang="en-US" dirty="0"/>
          </a:p>
        </p:txBody>
      </p:sp>
      <p:sp>
        <p:nvSpPr>
          <p:cNvPr id="34" name="TextBox 33">
            <a:extLst>
              <a:ext uri="{FF2B5EF4-FFF2-40B4-BE49-F238E27FC236}">
                <a16:creationId xmlns:a16="http://schemas.microsoft.com/office/drawing/2014/main" id="{55E8E89E-9DE9-05D7-7C0C-038B9903B1D6}"/>
              </a:ext>
            </a:extLst>
          </p:cNvPr>
          <p:cNvSpPr txBox="1"/>
          <p:nvPr/>
        </p:nvSpPr>
        <p:spPr>
          <a:xfrm>
            <a:off x="112740" y="5661807"/>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Welsh</a:t>
            </a:r>
            <a:endParaRPr lang="en-US" dirty="0"/>
          </a:p>
        </p:txBody>
      </p:sp>
      <p:sp>
        <p:nvSpPr>
          <p:cNvPr id="35" name="TextBox 34">
            <a:extLst>
              <a:ext uri="{FF2B5EF4-FFF2-40B4-BE49-F238E27FC236}">
                <a16:creationId xmlns:a16="http://schemas.microsoft.com/office/drawing/2014/main" id="{ED89D2C6-DD43-B43D-9017-B2E89559CC76}"/>
              </a:ext>
            </a:extLst>
          </p:cNvPr>
          <p:cNvSpPr txBox="1"/>
          <p:nvPr/>
        </p:nvSpPr>
        <p:spPr>
          <a:xfrm>
            <a:off x="7146135" y="3347803"/>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Seabrook</a:t>
            </a:r>
            <a:endParaRPr lang="en-US" dirty="0"/>
          </a:p>
        </p:txBody>
      </p:sp>
      <p:sp>
        <p:nvSpPr>
          <p:cNvPr id="36" name="TextBox 35">
            <a:extLst>
              <a:ext uri="{FF2B5EF4-FFF2-40B4-BE49-F238E27FC236}">
                <a16:creationId xmlns:a16="http://schemas.microsoft.com/office/drawing/2014/main" id="{1BCF396D-820E-5238-52B7-BA7833135EED}"/>
              </a:ext>
            </a:extLst>
          </p:cNvPr>
          <p:cNvSpPr txBox="1"/>
          <p:nvPr/>
        </p:nvSpPr>
        <p:spPr>
          <a:xfrm>
            <a:off x="3112783" y="5703726"/>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Wells</a:t>
            </a:r>
            <a:endParaRPr lang="en-US" dirty="0"/>
          </a:p>
        </p:txBody>
      </p:sp>
      <p:sp>
        <p:nvSpPr>
          <p:cNvPr id="37" name="TextBox 36">
            <a:extLst>
              <a:ext uri="{FF2B5EF4-FFF2-40B4-BE49-F238E27FC236}">
                <a16:creationId xmlns:a16="http://schemas.microsoft.com/office/drawing/2014/main" id="{FADAFA97-47EF-E098-97DD-03532FFF7BE7}"/>
              </a:ext>
            </a:extLst>
          </p:cNvPr>
          <p:cNvSpPr txBox="1"/>
          <p:nvPr/>
        </p:nvSpPr>
        <p:spPr>
          <a:xfrm>
            <a:off x="4665596" y="5684060"/>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Booth</a:t>
            </a:r>
            <a:endParaRPr lang="en-US" dirty="0"/>
          </a:p>
        </p:txBody>
      </p:sp>
      <p:sp>
        <p:nvSpPr>
          <p:cNvPr id="40" name="TextBox 39">
            <a:extLst>
              <a:ext uri="{FF2B5EF4-FFF2-40B4-BE49-F238E27FC236}">
                <a16:creationId xmlns:a16="http://schemas.microsoft.com/office/drawing/2014/main" id="{694D2EB6-787E-3D94-49B7-C7B95D061473}"/>
              </a:ext>
            </a:extLst>
          </p:cNvPr>
          <p:cNvSpPr txBox="1"/>
          <p:nvPr/>
        </p:nvSpPr>
        <p:spPr>
          <a:xfrm>
            <a:off x="6300992" y="5693893"/>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Evans</a:t>
            </a:r>
            <a:endParaRPr lang="en-US" dirty="0"/>
          </a:p>
        </p:txBody>
      </p:sp>
      <p:pic>
        <p:nvPicPr>
          <p:cNvPr id="42" name="Picture 41">
            <a:extLst>
              <a:ext uri="{FF2B5EF4-FFF2-40B4-BE49-F238E27FC236}">
                <a16:creationId xmlns:a16="http://schemas.microsoft.com/office/drawing/2014/main" id="{CAE7DF9B-669D-E8DC-6A9C-37C273642BC5}"/>
              </a:ext>
            </a:extLst>
          </p:cNvPr>
          <p:cNvPicPr>
            <a:picLocks noChangeAspect="1"/>
          </p:cNvPicPr>
          <p:nvPr/>
        </p:nvPicPr>
        <p:blipFill>
          <a:blip r:embed="rId12"/>
          <a:stretch>
            <a:fillRect/>
          </a:stretch>
        </p:blipFill>
        <p:spPr>
          <a:xfrm>
            <a:off x="7622173" y="3811526"/>
            <a:ext cx="1322879" cy="1827181"/>
          </a:xfrm>
          <a:prstGeom prst="rect">
            <a:avLst/>
          </a:prstGeom>
        </p:spPr>
      </p:pic>
      <p:sp>
        <p:nvSpPr>
          <p:cNvPr id="43" name="TextBox 42">
            <a:extLst>
              <a:ext uri="{FF2B5EF4-FFF2-40B4-BE49-F238E27FC236}">
                <a16:creationId xmlns:a16="http://schemas.microsoft.com/office/drawing/2014/main" id="{25C4ED2C-84E2-0E5B-A701-C757BAAE5AEE}"/>
              </a:ext>
            </a:extLst>
          </p:cNvPr>
          <p:cNvSpPr txBox="1"/>
          <p:nvPr/>
        </p:nvSpPr>
        <p:spPr>
          <a:xfrm>
            <a:off x="7567535" y="5703726"/>
            <a:ext cx="18459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Crangle</a:t>
            </a:r>
            <a:endParaRPr lang="en-US" dirty="0"/>
          </a:p>
        </p:txBody>
      </p:sp>
    </p:spTree>
    <p:extLst>
      <p:ext uri="{BB962C8B-B14F-4D97-AF65-F5344CB8AC3E}">
        <p14:creationId xmlns:p14="http://schemas.microsoft.com/office/powerpoint/2010/main" val="388418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0F5B9-1B7F-744A-F010-A4E23058D39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7C5DE0B-A6F4-77C4-E826-7356AEBB7E82}"/>
              </a:ext>
            </a:extLst>
          </p:cNvPr>
          <p:cNvSpPr txBox="1"/>
          <p:nvPr/>
        </p:nvSpPr>
        <p:spPr>
          <a:xfrm>
            <a:off x="112740" y="120942"/>
            <a:ext cx="8389950" cy="769441"/>
          </a:xfrm>
          <a:prstGeom prst="rect">
            <a:avLst/>
          </a:prstGeom>
          <a:noFill/>
        </p:spPr>
        <p:txBody>
          <a:bodyPr wrap="square" lIns="91440" tIns="45720" rIns="91440" bIns="45720" anchor="t">
            <a:spAutoFit/>
          </a:bodyPr>
          <a:lstStyle/>
          <a:p>
            <a:r>
              <a:rPr lang="en-GB" sz="4400" b="1">
                <a:solidFill>
                  <a:srgbClr val="E6B729">
                    <a:lumMod val="60000"/>
                    <a:lumOff val="40000"/>
                  </a:srgbClr>
                </a:solidFill>
                <a:latin typeface="Century Gothic"/>
                <a:ea typeface="+mj-ea"/>
                <a:cs typeface="Calibri"/>
              </a:rPr>
              <a:t>Senior Leadership Team</a:t>
            </a:r>
            <a:endParaRPr lang="en-US"/>
          </a:p>
        </p:txBody>
      </p:sp>
      <p:sp>
        <p:nvSpPr>
          <p:cNvPr id="2" name="TextBox 1">
            <a:extLst>
              <a:ext uri="{FF2B5EF4-FFF2-40B4-BE49-F238E27FC236}">
                <a16:creationId xmlns:a16="http://schemas.microsoft.com/office/drawing/2014/main" id="{39360B06-7BB6-F695-5CA0-D55FFC28E0E0}"/>
              </a:ext>
            </a:extLst>
          </p:cNvPr>
          <p:cNvSpPr txBox="1"/>
          <p:nvPr/>
        </p:nvSpPr>
        <p:spPr>
          <a:xfrm>
            <a:off x="415822" y="3288453"/>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Mr Danny Brown</a:t>
            </a:r>
          </a:p>
        </p:txBody>
      </p:sp>
      <p:sp>
        <p:nvSpPr>
          <p:cNvPr id="3" name="TextBox 2">
            <a:extLst>
              <a:ext uri="{FF2B5EF4-FFF2-40B4-BE49-F238E27FC236}">
                <a16:creationId xmlns:a16="http://schemas.microsoft.com/office/drawing/2014/main" id="{56AC3832-75FE-7ACC-CE59-E6903F330D6B}"/>
              </a:ext>
            </a:extLst>
          </p:cNvPr>
          <p:cNvSpPr txBox="1"/>
          <p:nvPr/>
        </p:nvSpPr>
        <p:spPr>
          <a:xfrm>
            <a:off x="3288283" y="3288453"/>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Miss Tina </a:t>
            </a:r>
            <a:r>
              <a:rPr lang="en-GB" dirty="0" err="1"/>
              <a:t>Rootham</a:t>
            </a:r>
            <a:endParaRPr lang="en-US" dirty="0"/>
          </a:p>
        </p:txBody>
      </p:sp>
      <p:sp>
        <p:nvSpPr>
          <p:cNvPr id="4" name="TextBox 3">
            <a:extLst>
              <a:ext uri="{FF2B5EF4-FFF2-40B4-BE49-F238E27FC236}">
                <a16:creationId xmlns:a16="http://schemas.microsoft.com/office/drawing/2014/main" id="{9EDDBF19-9C69-3611-D6FF-3099D00F1E8B}"/>
              </a:ext>
            </a:extLst>
          </p:cNvPr>
          <p:cNvSpPr txBox="1"/>
          <p:nvPr/>
        </p:nvSpPr>
        <p:spPr>
          <a:xfrm>
            <a:off x="6412084" y="3312390"/>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Mrs Clare Crowe</a:t>
            </a:r>
          </a:p>
        </p:txBody>
      </p:sp>
      <p:sp>
        <p:nvSpPr>
          <p:cNvPr id="6" name="TextBox 5">
            <a:extLst>
              <a:ext uri="{FF2B5EF4-FFF2-40B4-BE49-F238E27FC236}">
                <a16:creationId xmlns:a16="http://schemas.microsoft.com/office/drawing/2014/main" id="{7D7AA4D5-ED31-B3D6-979B-BC045C83D818}"/>
              </a:ext>
            </a:extLst>
          </p:cNvPr>
          <p:cNvSpPr txBox="1"/>
          <p:nvPr/>
        </p:nvSpPr>
        <p:spPr>
          <a:xfrm>
            <a:off x="6304367" y="6220757"/>
            <a:ext cx="24960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Mr Michael Statham</a:t>
            </a:r>
            <a:endParaRPr lang="en-US"/>
          </a:p>
        </p:txBody>
      </p:sp>
      <p:sp>
        <p:nvSpPr>
          <p:cNvPr id="7" name="TextBox 6">
            <a:extLst>
              <a:ext uri="{FF2B5EF4-FFF2-40B4-BE49-F238E27FC236}">
                <a16:creationId xmlns:a16="http://schemas.microsoft.com/office/drawing/2014/main" id="{21C03727-27E7-30B0-8946-3B703C8792C0}"/>
              </a:ext>
            </a:extLst>
          </p:cNvPr>
          <p:cNvSpPr txBox="1"/>
          <p:nvPr/>
        </p:nvSpPr>
        <p:spPr>
          <a:xfrm>
            <a:off x="3653325" y="6220756"/>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Mr Chris Ware</a:t>
            </a:r>
            <a:endParaRPr lang="en-US"/>
          </a:p>
        </p:txBody>
      </p:sp>
      <p:sp>
        <p:nvSpPr>
          <p:cNvPr id="8" name="TextBox 7">
            <a:extLst>
              <a:ext uri="{FF2B5EF4-FFF2-40B4-BE49-F238E27FC236}">
                <a16:creationId xmlns:a16="http://schemas.microsoft.com/office/drawing/2014/main" id="{692AD01F-C463-7F94-BD4A-B458787A309F}"/>
              </a:ext>
            </a:extLst>
          </p:cNvPr>
          <p:cNvSpPr txBox="1"/>
          <p:nvPr/>
        </p:nvSpPr>
        <p:spPr>
          <a:xfrm>
            <a:off x="266587" y="6226628"/>
            <a:ext cx="24003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Mrs Carole Welsh</a:t>
            </a:r>
            <a:endParaRPr lang="en-US" dirty="0"/>
          </a:p>
        </p:txBody>
      </p:sp>
      <p:pic>
        <p:nvPicPr>
          <p:cNvPr id="9" name="Picture 8" descr="A person smiling for a selfie&#10;&#10;AI-generated content may be incorrect.">
            <a:extLst>
              <a:ext uri="{FF2B5EF4-FFF2-40B4-BE49-F238E27FC236}">
                <a16:creationId xmlns:a16="http://schemas.microsoft.com/office/drawing/2014/main" id="{D5DBFCD8-0368-AE7D-B35A-BEE93CA86BF9}"/>
              </a:ext>
            </a:extLst>
          </p:cNvPr>
          <p:cNvPicPr>
            <a:picLocks noChangeAspect="1"/>
          </p:cNvPicPr>
          <p:nvPr/>
        </p:nvPicPr>
        <p:blipFill>
          <a:blip r:embed="rId2"/>
          <a:stretch>
            <a:fillRect/>
          </a:stretch>
        </p:blipFill>
        <p:spPr>
          <a:xfrm>
            <a:off x="460790" y="891660"/>
            <a:ext cx="1825210" cy="2399702"/>
          </a:xfrm>
          <a:prstGeom prst="rect">
            <a:avLst/>
          </a:prstGeom>
        </p:spPr>
      </p:pic>
      <p:pic>
        <p:nvPicPr>
          <p:cNvPr id="10" name="Picture 9" descr="A person smiling for a picture&#10;&#10;AI-generated content may be incorrect.">
            <a:extLst>
              <a:ext uri="{FF2B5EF4-FFF2-40B4-BE49-F238E27FC236}">
                <a16:creationId xmlns:a16="http://schemas.microsoft.com/office/drawing/2014/main" id="{FAA2CBB7-C6F5-ABE3-6F79-7D5E735FCFFC}"/>
              </a:ext>
            </a:extLst>
          </p:cNvPr>
          <p:cNvPicPr>
            <a:picLocks noChangeAspect="1"/>
          </p:cNvPicPr>
          <p:nvPr/>
        </p:nvPicPr>
        <p:blipFill>
          <a:blip r:embed="rId3"/>
          <a:stretch>
            <a:fillRect/>
          </a:stretch>
        </p:blipFill>
        <p:spPr>
          <a:xfrm>
            <a:off x="6433813" y="3651018"/>
            <a:ext cx="2069169" cy="2566064"/>
          </a:xfrm>
          <a:prstGeom prst="rect">
            <a:avLst/>
          </a:prstGeom>
        </p:spPr>
      </p:pic>
      <p:pic>
        <p:nvPicPr>
          <p:cNvPr id="11" name="Picture 10" descr="A person smiling for a picture&#10;&#10;AI-generated content may be incorrect.">
            <a:extLst>
              <a:ext uri="{FF2B5EF4-FFF2-40B4-BE49-F238E27FC236}">
                <a16:creationId xmlns:a16="http://schemas.microsoft.com/office/drawing/2014/main" id="{018CFD13-917D-AA18-2AF1-74634ED427F4}"/>
              </a:ext>
            </a:extLst>
          </p:cNvPr>
          <p:cNvPicPr>
            <a:picLocks noChangeAspect="1"/>
          </p:cNvPicPr>
          <p:nvPr/>
        </p:nvPicPr>
        <p:blipFill>
          <a:blip r:embed="rId4"/>
          <a:stretch>
            <a:fillRect/>
          </a:stretch>
        </p:blipFill>
        <p:spPr>
          <a:xfrm>
            <a:off x="3549202" y="3679481"/>
            <a:ext cx="1872850" cy="2568152"/>
          </a:xfrm>
          <a:prstGeom prst="rect">
            <a:avLst/>
          </a:prstGeom>
        </p:spPr>
      </p:pic>
      <p:pic>
        <p:nvPicPr>
          <p:cNvPr id="12" name="Picture 11" descr="A person wearing glasses and a black shirt&#10;&#10;AI-generated content may be incorrect.">
            <a:extLst>
              <a:ext uri="{FF2B5EF4-FFF2-40B4-BE49-F238E27FC236}">
                <a16:creationId xmlns:a16="http://schemas.microsoft.com/office/drawing/2014/main" id="{B5C688A7-1F34-10CC-49E6-674A90C87B26}"/>
              </a:ext>
            </a:extLst>
          </p:cNvPr>
          <p:cNvPicPr>
            <a:picLocks noChangeAspect="1"/>
          </p:cNvPicPr>
          <p:nvPr/>
        </p:nvPicPr>
        <p:blipFill>
          <a:blip r:embed="rId5"/>
          <a:stretch>
            <a:fillRect/>
          </a:stretch>
        </p:blipFill>
        <p:spPr>
          <a:xfrm>
            <a:off x="528795" y="3701142"/>
            <a:ext cx="1756368" cy="2525486"/>
          </a:xfrm>
          <a:prstGeom prst="rect">
            <a:avLst/>
          </a:prstGeom>
        </p:spPr>
      </p:pic>
      <p:pic>
        <p:nvPicPr>
          <p:cNvPr id="14" name="Picture 13">
            <a:extLst>
              <a:ext uri="{FF2B5EF4-FFF2-40B4-BE49-F238E27FC236}">
                <a16:creationId xmlns:a16="http://schemas.microsoft.com/office/drawing/2014/main" id="{935E6BBE-A59B-3248-C880-ED3FFDD7F871}"/>
              </a:ext>
            </a:extLst>
          </p:cNvPr>
          <p:cNvPicPr>
            <a:picLocks noChangeAspect="1"/>
          </p:cNvPicPr>
          <p:nvPr/>
        </p:nvPicPr>
        <p:blipFill>
          <a:blip r:embed="rId6"/>
          <a:stretch>
            <a:fillRect/>
          </a:stretch>
        </p:blipFill>
        <p:spPr>
          <a:xfrm>
            <a:off x="3515660" y="828314"/>
            <a:ext cx="1939933" cy="2460139"/>
          </a:xfrm>
          <a:prstGeom prst="rect">
            <a:avLst/>
          </a:prstGeom>
        </p:spPr>
      </p:pic>
      <p:pic>
        <p:nvPicPr>
          <p:cNvPr id="16" name="Picture 15">
            <a:extLst>
              <a:ext uri="{FF2B5EF4-FFF2-40B4-BE49-F238E27FC236}">
                <a16:creationId xmlns:a16="http://schemas.microsoft.com/office/drawing/2014/main" id="{D3BA3F3F-A7FF-175E-1C2B-63CFABC871F7}"/>
              </a:ext>
            </a:extLst>
          </p:cNvPr>
          <p:cNvPicPr>
            <a:picLocks noChangeAspect="1"/>
          </p:cNvPicPr>
          <p:nvPr/>
        </p:nvPicPr>
        <p:blipFill>
          <a:blip r:embed="rId7"/>
          <a:stretch>
            <a:fillRect/>
          </a:stretch>
        </p:blipFill>
        <p:spPr>
          <a:xfrm>
            <a:off x="6445625" y="809078"/>
            <a:ext cx="2002497" cy="2584618"/>
          </a:xfrm>
          <a:prstGeom prst="rect">
            <a:avLst/>
          </a:prstGeom>
        </p:spPr>
      </p:pic>
    </p:spTree>
    <p:extLst>
      <p:ext uri="{BB962C8B-B14F-4D97-AF65-F5344CB8AC3E}">
        <p14:creationId xmlns:p14="http://schemas.microsoft.com/office/powerpoint/2010/main" val="3153876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90967-36B7-3CE3-6E26-5C0D1F98FB6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17993BD-7A70-0D71-E0E6-44A98168ECC9}"/>
              </a:ext>
            </a:extLst>
          </p:cNvPr>
          <p:cNvSpPr txBox="1"/>
          <p:nvPr/>
        </p:nvSpPr>
        <p:spPr>
          <a:xfrm>
            <a:off x="-961" y="934806"/>
            <a:ext cx="9126017" cy="5693866"/>
          </a:xfrm>
          <a:prstGeom prst="rect">
            <a:avLst/>
          </a:prstGeom>
          <a:noFill/>
        </p:spPr>
        <p:txBody>
          <a:bodyPr wrap="square" lIns="91440" tIns="45720" rIns="91440" bIns="45720" anchor="t">
            <a:spAutoFit/>
          </a:bodyPr>
          <a:lstStyle/>
          <a:p>
            <a:pPr marL="342900" indent="-342900">
              <a:buFont typeface="Arial"/>
              <a:buChar char="•"/>
            </a:pPr>
            <a:r>
              <a:rPr lang="en-GB" sz="2000" dirty="0">
                <a:solidFill>
                  <a:srgbClr val="E6B729">
                    <a:lumMod val="60000"/>
                    <a:lumOff val="40000"/>
                  </a:srgbClr>
                </a:solidFill>
                <a:ea typeface="+mn-lt"/>
                <a:cs typeface="+mn-lt"/>
              </a:rPr>
              <a:t>Morning: Classroom doors open at 8:45am</a:t>
            </a:r>
            <a:endParaRPr lang="en-GB" sz="2000" dirty="0"/>
          </a:p>
          <a:p>
            <a:pPr marL="342900" indent="-342900">
              <a:buFont typeface="Arial"/>
              <a:buChar char="•"/>
            </a:pPr>
            <a:endParaRPr lang="en-GB" sz="2000" dirty="0"/>
          </a:p>
          <a:p>
            <a:pPr marL="342900" indent="-342900">
              <a:buFont typeface="Arial"/>
              <a:buChar char="•"/>
            </a:pPr>
            <a:r>
              <a:rPr lang="en-GB" sz="2000" dirty="0">
                <a:solidFill>
                  <a:srgbClr val="E6B729">
                    <a:lumMod val="60000"/>
                    <a:lumOff val="40000"/>
                  </a:srgbClr>
                </a:solidFill>
                <a:ea typeface="+mn-lt"/>
                <a:cs typeface="+mn-lt"/>
              </a:rPr>
              <a:t>Early morning retrieval and assemblies to start the day</a:t>
            </a:r>
          </a:p>
          <a:p>
            <a:endParaRPr lang="en-GB" sz="2000" dirty="0">
              <a:solidFill>
                <a:srgbClr val="F0D47F"/>
              </a:solidFill>
            </a:endParaRPr>
          </a:p>
          <a:p>
            <a:pPr marL="342900" indent="-342900">
              <a:buFont typeface="Arial"/>
              <a:buChar char="•"/>
            </a:pPr>
            <a:r>
              <a:rPr lang="en-GB" sz="2000" dirty="0">
                <a:solidFill>
                  <a:srgbClr val="F0D47F"/>
                </a:solidFill>
              </a:rPr>
              <a:t>Golden mile</a:t>
            </a:r>
          </a:p>
          <a:p>
            <a:pPr marL="342900" indent="-342900">
              <a:buFont typeface="Arial"/>
              <a:buChar char="•"/>
            </a:pPr>
            <a:endParaRPr lang="en-GB" sz="2000" dirty="0">
              <a:solidFill>
                <a:srgbClr val="FFFFFF"/>
              </a:solidFill>
              <a:ea typeface="+mn-lt"/>
              <a:cs typeface="+mn-lt"/>
            </a:endParaRPr>
          </a:p>
          <a:p>
            <a:pPr marL="342900" indent="-342900">
              <a:buFont typeface="Arial"/>
              <a:buChar char="•"/>
            </a:pPr>
            <a:r>
              <a:rPr lang="en-GB" sz="2000" dirty="0">
                <a:solidFill>
                  <a:srgbClr val="E6B729">
                    <a:lumMod val="60000"/>
                    <a:lumOff val="40000"/>
                  </a:srgbClr>
                </a:solidFill>
                <a:ea typeface="+mn-lt"/>
                <a:cs typeface="+mn-lt"/>
              </a:rPr>
              <a:t>Lunch: 12:00 – 1:00pm </a:t>
            </a:r>
            <a:endParaRPr lang="en-GB" sz="2000" dirty="0">
              <a:solidFill>
                <a:srgbClr val="FFFFFF"/>
              </a:solidFill>
              <a:ea typeface="+mn-lt"/>
              <a:cs typeface="+mn-lt"/>
            </a:endParaRPr>
          </a:p>
          <a:p>
            <a:pPr marL="800100" lvl="1" indent="-342900">
              <a:buFont typeface="Courier New"/>
              <a:buChar char="o"/>
            </a:pPr>
            <a:r>
              <a:rPr lang="en-GB" sz="2000" dirty="0">
                <a:solidFill>
                  <a:srgbClr val="E6B729">
                    <a:lumMod val="60000"/>
                    <a:lumOff val="40000"/>
                  </a:srgbClr>
                </a:solidFill>
                <a:ea typeface="+mn-lt"/>
                <a:cs typeface="+mn-lt"/>
              </a:rPr>
              <a:t>Playgrounds now zoned with different activities</a:t>
            </a:r>
            <a:endParaRPr lang="en-GB" sz="2000" dirty="0">
              <a:solidFill>
                <a:srgbClr val="F0D47F"/>
              </a:solidFill>
            </a:endParaRPr>
          </a:p>
          <a:p>
            <a:pPr marL="800100" lvl="1" indent="-342900">
              <a:buFont typeface="Courier New"/>
              <a:buChar char="o"/>
            </a:pPr>
            <a:r>
              <a:rPr lang="en-GB" sz="2000" dirty="0">
                <a:solidFill>
                  <a:srgbClr val="F0D47F"/>
                </a:solidFill>
              </a:rPr>
              <a:t>Final 10 minutes of lunch is independent or class reading</a:t>
            </a:r>
          </a:p>
          <a:p>
            <a:pPr marL="342900" indent="-342900">
              <a:buFont typeface="Arial"/>
              <a:buChar char="•"/>
            </a:pPr>
            <a:endParaRPr lang="en-GB" sz="2000" dirty="0">
              <a:solidFill>
                <a:srgbClr val="FFFFFF"/>
              </a:solidFill>
              <a:ea typeface="+mn-lt"/>
              <a:cs typeface="+mn-lt"/>
            </a:endParaRPr>
          </a:p>
          <a:p>
            <a:pPr marL="342900" indent="-342900">
              <a:buFont typeface="Arial"/>
              <a:buChar char="•"/>
            </a:pPr>
            <a:r>
              <a:rPr lang="en-GB" sz="2000" dirty="0">
                <a:solidFill>
                  <a:srgbClr val="E6B729">
                    <a:lumMod val="60000"/>
                    <a:lumOff val="40000"/>
                  </a:srgbClr>
                </a:solidFill>
                <a:ea typeface="+mn-lt"/>
                <a:cs typeface="+mn-lt"/>
              </a:rPr>
              <a:t>Collection: 3.15pm </a:t>
            </a:r>
            <a:endParaRPr lang="en-GB" sz="2000" dirty="0">
              <a:solidFill>
                <a:srgbClr val="F0D47F"/>
              </a:solidFill>
            </a:endParaRPr>
          </a:p>
          <a:p>
            <a:pPr marL="342900" indent="-342900">
              <a:buFont typeface="Arial"/>
              <a:buChar char="•"/>
            </a:pPr>
            <a:endParaRPr lang="en-GB" sz="2000" dirty="0"/>
          </a:p>
          <a:p>
            <a:pPr marL="342900" indent="-342900">
              <a:buFont typeface="Arial"/>
              <a:buChar char="•"/>
            </a:pPr>
            <a:r>
              <a:rPr lang="en-GB" sz="2000" dirty="0">
                <a:solidFill>
                  <a:srgbClr val="E6B729">
                    <a:lumMod val="60000"/>
                    <a:lumOff val="40000"/>
                  </a:srgbClr>
                </a:solidFill>
                <a:ea typeface="+mn-lt"/>
                <a:cs typeface="+mn-lt"/>
              </a:rPr>
              <a:t>PPA arrangements: </a:t>
            </a:r>
          </a:p>
          <a:p>
            <a:pPr marL="342900" indent="-342900">
              <a:buFont typeface="Arial"/>
              <a:buChar char="•"/>
            </a:pPr>
            <a:r>
              <a:rPr lang="en-GB" sz="2000" dirty="0">
                <a:solidFill>
                  <a:srgbClr val="E6B729">
                    <a:lumMod val="60000"/>
                    <a:lumOff val="40000"/>
                  </a:srgbClr>
                </a:solidFill>
                <a:ea typeface="+mn-lt"/>
                <a:cs typeface="+mn-lt"/>
              </a:rPr>
              <a:t>Year 3 – Mrs </a:t>
            </a:r>
            <a:r>
              <a:rPr lang="en-GB" sz="2000" dirty="0" err="1">
                <a:solidFill>
                  <a:srgbClr val="E6B729">
                    <a:lumMod val="60000"/>
                    <a:lumOff val="40000"/>
                  </a:srgbClr>
                </a:solidFill>
                <a:ea typeface="+mn-lt"/>
                <a:cs typeface="+mn-lt"/>
              </a:rPr>
              <a:t>Cayless</a:t>
            </a:r>
            <a:r>
              <a:rPr lang="en-GB" sz="2000" dirty="0">
                <a:solidFill>
                  <a:srgbClr val="E6B729">
                    <a:lumMod val="60000"/>
                    <a:lumOff val="40000"/>
                  </a:srgbClr>
                </a:solidFill>
                <a:ea typeface="+mn-lt"/>
                <a:cs typeface="+mn-lt"/>
              </a:rPr>
              <a:t> – alternating Tuesday mornings</a:t>
            </a:r>
          </a:p>
          <a:p>
            <a:pPr marL="1257300" lvl="2" indent="-342900">
              <a:buFont typeface="Arial"/>
              <a:buChar char="•"/>
            </a:pPr>
            <a:r>
              <a:rPr lang="en-GB" sz="2000" dirty="0">
                <a:solidFill>
                  <a:srgbClr val="E6B729">
                    <a:lumMod val="60000"/>
                    <a:lumOff val="40000"/>
                  </a:srgbClr>
                </a:solidFill>
                <a:ea typeface="+mn-lt"/>
                <a:cs typeface="+mn-lt"/>
              </a:rPr>
              <a:t>- Miss Barker and Miss Thomas – Friday afternoon.</a:t>
            </a:r>
          </a:p>
          <a:p>
            <a:pPr marL="342900" indent="-342900">
              <a:buFont typeface="Arial"/>
              <a:buChar char="•"/>
            </a:pPr>
            <a:r>
              <a:rPr lang="en-GB" sz="2000" dirty="0">
                <a:solidFill>
                  <a:srgbClr val="E6B729">
                    <a:lumMod val="60000"/>
                    <a:lumOff val="40000"/>
                  </a:srgbClr>
                </a:solidFill>
                <a:ea typeface="+mn-lt"/>
                <a:cs typeface="+mn-lt"/>
              </a:rPr>
              <a:t>Year 4 – Mon PM – Mrs Booth and Mrs Wells.</a:t>
            </a:r>
          </a:p>
          <a:p>
            <a:pPr marL="342900" indent="-342900">
              <a:buFont typeface="Arial"/>
              <a:buChar char="•"/>
            </a:pPr>
            <a:endParaRPr lang="en-GB" sz="2400" dirty="0">
              <a:solidFill>
                <a:srgbClr val="F0D47F"/>
              </a:solidFill>
            </a:endParaRPr>
          </a:p>
          <a:p>
            <a:pPr marL="342900" indent="-342900">
              <a:buFont typeface="Arial"/>
              <a:buChar char="•"/>
            </a:pPr>
            <a:r>
              <a:rPr lang="en-GB" sz="2000" dirty="0">
                <a:solidFill>
                  <a:srgbClr val="F0D47F"/>
                </a:solidFill>
              </a:rPr>
              <a:t>PE days:  Year 3 – Mon/ Wed      Year 4 – Wed / Fri</a:t>
            </a:r>
            <a:endParaRPr lang="en-GB" sz="2000" dirty="0">
              <a:solidFill>
                <a:srgbClr val="FFFF00"/>
              </a:solidFill>
            </a:endParaRPr>
          </a:p>
        </p:txBody>
      </p:sp>
      <p:sp>
        <p:nvSpPr>
          <p:cNvPr id="2" name="TextBox 1">
            <a:extLst>
              <a:ext uri="{FF2B5EF4-FFF2-40B4-BE49-F238E27FC236}">
                <a16:creationId xmlns:a16="http://schemas.microsoft.com/office/drawing/2014/main" id="{75167656-2516-599C-A644-EEA0898739BC}"/>
              </a:ext>
            </a:extLst>
          </p:cNvPr>
          <p:cNvSpPr txBox="1"/>
          <p:nvPr/>
        </p:nvSpPr>
        <p:spPr>
          <a:xfrm>
            <a:off x="130458" y="166363"/>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a:solidFill>
                  <a:srgbClr val="F0D47F"/>
                </a:solidFill>
              </a:rPr>
              <a:t>Routines</a:t>
            </a:r>
            <a:endParaRPr lang="en-US"/>
          </a:p>
        </p:txBody>
      </p:sp>
    </p:spTree>
    <p:extLst>
      <p:ext uri="{BB962C8B-B14F-4D97-AF65-F5344CB8AC3E}">
        <p14:creationId xmlns:p14="http://schemas.microsoft.com/office/powerpoint/2010/main" val="2565608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6FC6C-D601-EE6F-68E5-94FE874653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9A61CF-42CE-E095-8426-F38F3C78BEF3}"/>
              </a:ext>
            </a:extLst>
          </p:cNvPr>
          <p:cNvSpPr>
            <a:spLocks noGrp="1"/>
          </p:cNvSpPr>
          <p:nvPr>
            <p:ph type="title"/>
          </p:nvPr>
        </p:nvSpPr>
        <p:spPr>
          <a:xfrm>
            <a:off x="162054" y="219476"/>
            <a:ext cx="8748464" cy="1143000"/>
          </a:xfrm>
        </p:spPr>
        <p:txBody>
          <a:bodyPr>
            <a:noAutofit/>
          </a:bodyPr>
          <a:lstStyle/>
          <a:p>
            <a:r>
              <a:rPr lang="en-GB" sz="4400" b="1">
                <a:solidFill>
                  <a:schemeClr val="accent3">
                    <a:lumMod val="60000"/>
                    <a:lumOff val="40000"/>
                  </a:schemeClr>
                </a:solidFill>
                <a:latin typeface="Century Gothic"/>
                <a:cs typeface="Calibri"/>
              </a:rPr>
              <a:t>What your child needs to </a:t>
            </a:r>
            <a:br>
              <a:rPr lang="en-GB" sz="4400" b="1">
                <a:latin typeface="Century Gothic" panose="020B0502020202020204" pitchFamily="34" charset="0"/>
                <a:cs typeface="Calibri" panose="020F0502020204030204" pitchFamily="34" charset="0"/>
              </a:rPr>
            </a:br>
            <a:r>
              <a:rPr lang="en-GB" sz="4400" b="1">
                <a:solidFill>
                  <a:schemeClr val="accent3">
                    <a:lumMod val="60000"/>
                    <a:lumOff val="40000"/>
                  </a:schemeClr>
                </a:solidFill>
                <a:latin typeface="Century Gothic"/>
                <a:cs typeface="Calibri"/>
              </a:rPr>
              <a:t>bring everyday….</a:t>
            </a:r>
          </a:p>
        </p:txBody>
      </p:sp>
      <p:pic>
        <p:nvPicPr>
          <p:cNvPr id="4" name="Content Placeholder 3">
            <a:extLst>
              <a:ext uri="{FF2B5EF4-FFF2-40B4-BE49-F238E27FC236}">
                <a16:creationId xmlns:a16="http://schemas.microsoft.com/office/drawing/2014/main" id="{A40A69CF-11A6-5264-3C89-7077747E7A2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93572" y="1899281"/>
            <a:ext cx="2592288" cy="1936216"/>
          </a:xfrm>
          <a:ln>
            <a:solidFill>
              <a:schemeClr val="tx1"/>
            </a:solidFill>
          </a:ln>
        </p:spPr>
      </p:pic>
      <p:pic>
        <p:nvPicPr>
          <p:cNvPr id="5" name="Picture 4">
            <a:extLst>
              <a:ext uri="{FF2B5EF4-FFF2-40B4-BE49-F238E27FC236}">
                <a16:creationId xmlns:a16="http://schemas.microsoft.com/office/drawing/2014/main" id="{32D05FD5-8021-5E5B-8AA6-308D6501CE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0" t="6716" r="14789" b="5439"/>
          <a:stretch/>
        </p:blipFill>
        <p:spPr>
          <a:xfrm>
            <a:off x="6293572" y="4342569"/>
            <a:ext cx="1184805" cy="1752525"/>
          </a:xfrm>
          <a:prstGeom prst="rect">
            <a:avLst/>
          </a:prstGeom>
          <a:ln>
            <a:solidFill>
              <a:schemeClr val="tx1"/>
            </a:solidFill>
          </a:ln>
        </p:spPr>
      </p:pic>
      <p:sp>
        <p:nvSpPr>
          <p:cNvPr id="11" name="TextBox 10">
            <a:extLst>
              <a:ext uri="{FF2B5EF4-FFF2-40B4-BE49-F238E27FC236}">
                <a16:creationId xmlns:a16="http://schemas.microsoft.com/office/drawing/2014/main" id="{09FC5391-EDED-C178-561A-5CAB2FA47878}"/>
              </a:ext>
            </a:extLst>
          </p:cNvPr>
          <p:cNvSpPr txBox="1"/>
          <p:nvPr/>
        </p:nvSpPr>
        <p:spPr>
          <a:xfrm>
            <a:off x="251520" y="1834949"/>
            <a:ext cx="6120680" cy="2000548"/>
          </a:xfrm>
          <a:prstGeom prst="rect">
            <a:avLst/>
          </a:prstGeom>
          <a:noFill/>
        </p:spPr>
        <p:txBody>
          <a:bodyPr wrap="square" lIns="91440" tIns="45720" rIns="91440" bIns="45720" rtlCol="0" anchor="t">
            <a:spAutoFit/>
          </a:bodyPr>
          <a:lstStyle/>
          <a:p>
            <a:r>
              <a:rPr lang="en-GB" sz="2400" b="1">
                <a:latin typeface="Century Gothic"/>
              </a:rPr>
              <a:t>A</a:t>
            </a:r>
            <a:r>
              <a:rPr lang="en-GB" sz="2800" b="1">
                <a:latin typeface="Century Gothic"/>
              </a:rPr>
              <a:t> </a:t>
            </a:r>
            <a:r>
              <a:rPr lang="en-GB" sz="2400" b="1">
                <a:solidFill>
                  <a:schemeClr val="accent3">
                    <a:lumMod val="60000"/>
                    <a:lumOff val="40000"/>
                  </a:schemeClr>
                </a:solidFill>
                <a:latin typeface="Century Gothic"/>
              </a:rPr>
              <a:t>book bag or rucksack </a:t>
            </a:r>
            <a:r>
              <a:rPr lang="en-GB" sz="2400" b="1">
                <a:latin typeface="Century Gothic"/>
              </a:rPr>
              <a:t>clearly named with a </a:t>
            </a:r>
            <a:r>
              <a:rPr lang="en-GB" sz="2400" b="1">
                <a:solidFill>
                  <a:schemeClr val="accent3">
                    <a:lumMod val="60000"/>
                    <a:lumOff val="40000"/>
                  </a:schemeClr>
                </a:solidFill>
                <a:latin typeface="Century Gothic"/>
              </a:rPr>
              <a:t>key ring</a:t>
            </a:r>
            <a:r>
              <a:rPr lang="en-GB" sz="2400" b="1">
                <a:solidFill>
                  <a:srgbClr val="B70D09"/>
                </a:solidFill>
                <a:latin typeface="Century Gothic"/>
              </a:rPr>
              <a:t> </a:t>
            </a:r>
            <a:r>
              <a:rPr lang="en-GB" sz="2400" b="1">
                <a:latin typeface="Century Gothic"/>
              </a:rPr>
              <a:t>attached so that your child can identify their own bag easily. This is where your child will carry their snack, reading book and homework</a:t>
            </a:r>
            <a:r>
              <a:rPr lang="en-GB" sz="2000" b="1">
                <a:latin typeface="Century Gothic"/>
              </a:rPr>
              <a:t>.</a:t>
            </a:r>
            <a:endParaRPr lang="en-GB" b="1">
              <a:latin typeface="Century Gothic"/>
            </a:endParaRPr>
          </a:p>
        </p:txBody>
      </p:sp>
      <p:sp>
        <p:nvSpPr>
          <p:cNvPr id="14" name="AutoShape 2" descr="Building A Better Banana | Science | Smithsonian Magazine">
            <a:extLst>
              <a:ext uri="{FF2B5EF4-FFF2-40B4-BE49-F238E27FC236}">
                <a16:creationId xmlns:a16="http://schemas.microsoft.com/office/drawing/2014/main" id="{E2564C77-25A2-81CE-B3F3-1EB6891F092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E1578194-44F8-3B90-47A3-846FAC678C6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6" name="Picture 15">
            <a:extLst>
              <a:ext uri="{FF2B5EF4-FFF2-40B4-BE49-F238E27FC236}">
                <a16:creationId xmlns:a16="http://schemas.microsoft.com/office/drawing/2014/main" id="{FBD5260E-C549-AE40-97BB-3B9330C257CB}"/>
              </a:ext>
            </a:extLst>
          </p:cNvPr>
          <p:cNvPicPr/>
          <p:nvPr/>
        </p:nvPicPr>
        <p:blipFill>
          <a:blip r:embed="rId5"/>
          <a:stretch>
            <a:fillRect/>
          </a:stretch>
        </p:blipFill>
        <p:spPr>
          <a:xfrm>
            <a:off x="7352723" y="5342457"/>
            <a:ext cx="1656184" cy="923331"/>
          </a:xfrm>
          <a:prstGeom prst="rect">
            <a:avLst/>
          </a:prstGeom>
        </p:spPr>
      </p:pic>
      <p:sp>
        <p:nvSpPr>
          <p:cNvPr id="17" name="TextBox 16">
            <a:extLst>
              <a:ext uri="{FF2B5EF4-FFF2-40B4-BE49-F238E27FC236}">
                <a16:creationId xmlns:a16="http://schemas.microsoft.com/office/drawing/2014/main" id="{9BEAB1C1-B14C-03C8-1FF5-6AF423A9E262}"/>
              </a:ext>
            </a:extLst>
          </p:cNvPr>
          <p:cNvSpPr txBox="1"/>
          <p:nvPr/>
        </p:nvSpPr>
        <p:spPr>
          <a:xfrm>
            <a:off x="280672" y="4470572"/>
            <a:ext cx="5875504" cy="1200329"/>
          </a:xfrm>
          <a:prstGeom prst="rect">
            <a:avLst/>
          </a:prstGeom>
          <a:noFill/>
        </p:spPr>
        <p:txBody>
          <a:bodyPr wrap="square" lIns="91440" tIns="45720" rIns="91440" bIns="45720" rtlCol="0" anchor="t">
            <a:spAutoFit/>
          </a:bodyPr>
          <a:lstStyle/>
          <a:p>
            <a:r>
              <a:rPr lang="en-GB" sz="2400" b="1">
                <a:latin typeface="Century Gothic"/>
              </a:rPr>
              <a:t>A fruit </a:t>
            </a:r>
            <a:r>
              <a:rPr lang="en-GB" sz="2400" b="1">
                <a:solidFill>
                  <a:schemeClr val="accent3">
                    <a:lumMod val="60000"/>
                    <a:lumOff val="40000"/>
                  </a:schemeClr>
                </a:solidFill>
                <a:latin typeface="Century Gothic"/>
              </a:rPr>
              <a:t>snack</a:t>
            </a:r>
            <a:r>
              <a:rPr lang="en-GB" sz="2400" b="1">
                <a:latin typeface="Century Gothic"/>
              </a:rPr>
              <a:t> for play. Please name it</a:t>
            </a:r>
            <a:r>
              <a:rPr lang="en-GB" sz="2400"/>
              <a:t>. </a:t>
            </a:r>
            <a:r>
              <a:rPr lang="en-GB" sz="2400" b="1"/>
              <a:t>A named drinks bottle, water only please.</a:t>
            </a:r>
          </a:p>
        </p:txBody>
      </p:sp>
      <p:pic>
        <p:nvPicPr>
          <p:cNvPr id="6" name="Picture 5" descr="A red and yellow sign with a rooster on it&#10;&#10;AI-generated content may be incorrect.">
            <a:extLst>
              <a:ext uri="{FF2B5EF4-FFF2-40B4-BE49-F238E27FC236}">
                <a16:creationId xmlns:a16="http://schemas.microsoft.com/office/drawing/2014/main" id="{06A7ADBB-60FC-7984-94C5-88C1A28F64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5880972"/>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6" y="77303"/>
            <a:ext cx="9828584" cy="1340768"/>
          </a:xfrm>
        </p:spPr>
        <p:txBody>
          <a:bodyPr>
            <a:noAutofit/>
          </a:bodyPr>
          <a:lstStyle/>
          <a:p>
            <a:r>
              <a:rPr lang="en-GB" sz="4400" b="1">
                <a:solidFill>
                  <a:schemeClr val="accent3">
                    <a:lumMod val="60000"/>
                    <a:lumOff val="40000"/>
                  </a:schemeClr>
                </a:solidFill>
                <a:latin typeface="Century Gothic"/>
                <a:cs typeface="Calibri"/>
              </a:rPr>
              <a:t>Timetables</a:t>
            </a:r>
            <a:endParaRPr lang="en-US">
              <a:solidFill>
                <a:schemeClr val="accent3">
                  <a:lumMod val="60000"/>
                  <a:lumOff val="40000"/>
                </a:schemeClr>
              </a:solidFill>
            </a:endParaRPr>
          </a:p>
        </p:txBody>
      </p:sp>
      <p:pic>
        <p:nvPicPr>
          <p:cNvPr id="6" name="Picture 5">
            <a:extLst>
              <a:ext uri="{FF2B5EF4-FFF2-40B4-BE49-F238E27FC236}">
                <a16:creationId xmlns:a16="http://schemas.microsoft.com/office/drawing/2014/main" id="{53A9EF75-0ABC-FFF7-21D6-A71E07F5E4F3}"/>
              </a:ext>
            </a:extLst>
          </p:cNvPr>
          <p:cNvPicPr>
            <a:picLocks noChangeAspect="1"/>
          </p:cNvPicPr>
          <p:nvPr/>
        </p:nvPicPr>
        <p:blipFill>
          <a:blip r:embed="rId3"/>
          <a:stretch>
            <a:fillRect/>
          </a:stretch>
        </p:blipFill>
        <p:spPr>
          <a:xfrm>
            <a:off x="387375" y="812729"/>
            <a:ext cx="8201085" cy="4486308"/>
          </a:xfrm>
          <a:prstGeom prst="rect">
            <a:avLst/>
          </a:prstGeom>
        </p:spPr>
      </p:pic>
      <p:pic>
        <p:nvPicPr>
          <p:cNvPr id="8" name="Picture 7">
            <a:extLst>
              <a:ext uri="{FF2B5EF4-FFF2-40B4-BE49-F238E27FC236}">
                <a16:creationId xmlns:a16="http://schemas.microsoft.com/office/drawing/2014/main" id="{AA86F638-815E-E9A0-91DD-67E5D05E67CF}"/>
              </a:ext>
            </a:extLst>
          </p:cNvPr>
          <p:cNvPicPr>
            <a:picLocks noChangeAspect="1"/>
          </p:cNvPicPr>
          <p:nvPr/>
        </p:nvPicPr>
        <p:blipFill>
          <a:blip r:embed="rId4"/>
          <a:stretch>
            <a:fillRect/>
          </a:stretch>
        </p:blipFill>
        <p:spPr>
          <a:xfrm>
            <a:off x="387376" y="5299037"/>
            <a:ext cx="8237028" cy="1290949"/>
          </a:xfrm>
          <a:prstGeom prst="rect">
            <a:avLst/>
          </a:prstGeom>
        </p:spPr>
      </p:pic>
    </p:spTree>
    <p:extLst>
      <p:ext uri="{BB962C8B-B14F-4D97-AF65-F5344CB8AC3E}">
        <p14:creationId xmlns:p14="http://schemas.microsoft.com/office/powerpoint/2010/main" val="685225396"/>
      </p:ext>
    </p:extLst>
  </p:cSld>
  <p:clrMapOvr>
    <a:masterClrMapping/>
  </p:clrMapOvr>
  <mc:AlternateContent xmlns:mc="http://schemas.openxmlformats.org/markup-compatibility/2006" xmlns:p14="http://schemas.microsoft.com/office/powerpoint/2010/main">
    <mc:Choice Requires="p14">
      <p:transition spd="slow" p14:dur="2000" advTm="211075"/>
    </mc:Choice>
    <mc:Fallback xmlns="">
      <p:transition spd="slow" advTm="21107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7374-6FD3-4874-8541-9294BDCAEF98}"/>
              </a:ext>
            </a:extLst>
          </p:cNvPr>
          <p:cNvSpPr>
            <a:spLocks noGrp="1"/>
          </p:cNvSpPr>
          <p:nvPr>
            <p:ph type="title"/>
          </p:nvPr>
        </p:nvSpPr>
        <p:spPr>
          <a:xfrm>
            <a:off x="179512" y="122969"/>
            <a:ext cx="7055380" cy="1400530"/>
          </a:xfrm>
        </p:spPr>
        <p:txBody>
          <a:bodyPr/>
          <a:lstStyle/>
          <a:p>
            <a:r>
              <a:rPr lang="en-GB" sz="4400" b="1">
                <a:solidFill>
                  <a:schemeClr val="accent3">
                    <a:lumMod val="60000"/>
                    <a:lumOff val="40000"/>
                  </a:schemeClr>
                </a:solidFill>
                <a:latin typeface="Century Gothic"/>
                <a:cs typeface="Calibri"/>
              </a:rPr>
              <a:t>Behaviour and attitudes</a:t>
            </a:r>
            <a:endParaRPr lang="en-GB" sz="4400">
              <a:solidFill>
                <a:schemeClr val="accent3">
                  <a:lumMod val="60000"/>
                  <a:lumOff val="40000"/>
                </a:schemeClr>
              </a:solidFill>
            </a:endParaRPr>
          </a:p>
        </p:txBody>
      </p:sp>
      <p:sp>
        <p:nvSpPr>
          <p:cNvPr id="10" name="TextBox 9">
            <a:extLst>
              <a:ext uri="{FF2B5EF4-FFF2-40B4-BE49-F238E27FC236}">
                <a16:creationId xmlns:a16="http://schemas.microsoft.com/office/drawing/2014/main" id="{184BFB78-0663-41BA-AAF5-14ECA0481C58}"/>
              </a:ext>
            </a:extLst>
          </p:cNvPr>
          <p:cNvSpPr txBox="1"/>
          <p:nvPr/>
        </p:nvSpPr>
        <p:spPr>
          <a:xfrm>
            <a:off x="-104" y="967938"/>
            <a:ext cx="5450072" cy="1938992"/>
          </a:xfrm>
          <a:prstGeom prst="rect">
            <a:avLst/>
          </a:prstGeom>
          <a:noFill/>
        </p:spPr>
        <p:txBody>
          <a:bodyPr wrap="square" lIns="91440" tIns="45720" rIns="91440" bIns="45720" rtlCol="0" anchor="t">
            <a:spAutoFit/>
          </a:bodyPr>
          <a:lstStyle/>
          <a:p>
            <a:r>
              <a:rPr lang="en-GB" sz="2400" b="1"/>
              <a:t>New behaviour policy was launched last term:</a:t>
            </a:r>
          </a:p>
          <a:p>
            <a:pPr marL="342900" indent="-342900">
              <a:buFont typeface="Arial"/>
              <a:buChar char="•"/>
            </a:pPr>
            <a:r>
              <a:rPr lang="en-GB" sz="2400" b="1"/>
              <a:t>New incentives</a:t>
            </a:r>
          </a:p>
          <a:p>
            <a:pPr marL="342900" indent="-342900">
              <a:buFont typeface="Arial"/>
              <a:buChar char="•"/>
            </a:pPr>
            <a:r>
              <a:rPr lang="en-GB" sz="2400" b="1"/>
              <a:t>Golden rules</a:t>
            </a:r>
          </a:p>
          <a:p>
            <a:pPr marL="342900" indent="-342900">
              <a:buFont typeface="Arial"/>
              <a:buChar char="•"/>
            </a:pPr>
            <a:r>
              <a:rPr lang="en-GB" sz="2400" b="1"/>
              <a:t>House points for showing values</a:t>
            </a:r>
            <a:endParaRPr lang="en-GB"/>
          </a:p>
        </p:txBody>
      </p:sp>
      <p:pic>
        <p:nvPicPr>
          <p:cNvPr id="4" name="Picture 3" descr="A red and yellow sign with a rooster on it&#10;&#10;AI-generated content may be incorrect.">
            <a:extLst>
              <a:ext uri="{FF2B5EF4-FFF2-40B4-BE49-F238E27FC236}">
                <a16:creationId xmlns:a16="http://schemas.microsoft.com/office/drawing/2014/main" id="{2FEE3222-C882-1C38-4097-0D39FD8128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pic>
        <p:nvPicPr>
          <p:cNvPr id="5" name="Picture 4" descr="A poster with text and images&#10;&#10;AI-generated content may be incorrect.">
            <a:extLst>
              <a:ext uri="{FF2B5EF4-FFF2-40B4-BE49-F238E27FC236}">
                <a16:creationId xmlns:a16="http://schemas.microsoft.com/office/drawing/2014/main" id="{EBC309CF-F553-B29E-C05D-C1A57414C744}"/>
              </a:ext>
            </a:extLst>
          </p:cNvPr>
          <p:cNvPicPr>
            <a:picLocks noChangeAspect="1"/>
          </p:cNvPicPr>
          <p:nvPr/>
        </p:nvPicPr>
        <p:blipFill>
          <a:blip r:embed="rId3"/>
          <a:stretch>
            <a:fillRect/>
          </a:stretch>
        </p:blipFill>
        <p:spPr>
          <a:xfrm>
            <a:off x="5257763" y="1500733"/>
            <a:ext cx="3677450" cy="5165313"/>
          </a:xfrm>
          <a:prstGeom prst="rect">
            <a:avLst/>
          </a:prstGeom>
        </p:spPr>
      </p:pic>
      <p:pic>
        <p:nvPicPr>
          <p:cNvPr id="6" name="Picture 5">
            <a:extLst>
              <a:ext uri="{FF2B5EF4-FFF2-40B4-BE49-F238E27FC236}">
                <a16:creationId xmlns:a16="http://schemas.microsoft.com/office/drawing/2014/main" id="{5B3A1C98-CC5A-614D-F790-5DB59AD3AC93}"/>
              </a:ext>
            </a:extLst>
          </p:cNvPr>
          <p:cNvPicPr>
            <a:picLocks noChangeAspect="1"/>
          </p:cNvPicPr>
          <p:nvPr/>
        </p:nvPicPr>
        <p:blipFill>
          <a:blip r:embed="rId4"/>
          <a:stretch>
            <a:fillRect/>
          </a:stretch>
        </p:blipFill>
        <p:spPr>
          <a:xfrm>
            <a:off x="179614" y="3303924"/>
            <a:ext cx="4816929" cy="3363466"/>
          </a:xfrm>
          <a:prstGeom prst="rect">
            <a:avLst/>
          </a:prstGeom>
        </p:spPr>
      </p:pic>
    </p:spTree>
    <p:extLst>
      <p:ext uri="{BB962C8B-B14F-4D97-AF65-F5344CB8AC3E}">
        <p14:creationId xmlns:p14="http://schemas.microsoft.com/office/powerpoint/2010/main" val="284255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1BC907-EFD2-440C-8720-3A95AD61207A}"/>
              </a:ext>
            </a:extLst>
          </p:cNvPr>
          <p:cNvSpPr txBox="1"/>
          <p:nvPr/>
        </p:nvSpPr>
        <p:spPr>
          <a:xfrm>
            <a:off x="141071" y="1608214"/>
            <a:ext cx="4185768" cy="4490361"/>
          </a:xfrm>
          <a:prstGeom prst="rect">
            <a:avLst/>
          </a:prstGeom>
        </p:spPr>
        <p:txBody>
          <a:bodyPr vert="horz" lIns="91440" tIns="45720" rIns="91440" bIns="45720" rtlCol="0" anchor="t">
            <a:noAutofit/>
          </a:bodyPr>
          <a:lstStyle/>
          <a:p>
            <a:pPr>
              <a:spcBef>
                <a:spcPts val="1000"/>
              </a:spcBef>
              <a:buClr>
                <a:schemeClr val="bg2">
                  <a:lumMod val="40000"/>
                  <a:lumOff val="60000"/>
                </a:schemeClr>
              </a:buClr>
              <a:buSzPct val="80000"/>
            </a:pPr>
            <a:r>
              <a:rPr lang="en-US" sz="2400">
                <a:latin typeface="+mj-lt"/>
                <a:ea typeface="+mj-ea"/>
                <a:cs typeface="+mj-cs"/>
              </a:rPr>
              <a:t>►Come in and talk to a member of staff</a:t>
            </a:r>
            <a:endParaRPr lang="en-US" sz="2400">
              <a:ea typeface="+mj-ea"/>
              <a:cs typeface="+mj-cs"/>
            </a:endParaRPr>
          </a:p>
          <a:p>
            <a:pPr>
              <a:spcBef>
                <a:spcPts val="1000"/>
              </a:spcBef>
              <a:buClr>
                <a:schemeClr val="bg2">
                  <a:lumMod val="40000"/>
                  <a:lumOff val="60000"/>
                </a:schemeClr>
              </a:buClr>
              <a:buSzPct val="80000"/>
            </a:pPr>
            <a:r>
              <a:rPr lang="en-US" sz="2400">
                <a:latin typeface="+mj-lt"/>
                <a:ea typeface="+mj-ea"/>
                <a:cs typeface="+mj-cs"/>
              </a:rPr>
              <a:t>►Class Dojo – NEW!</a:t>
            </a:r>
          </a:p>
          <a:p>
            <a:pPr>
              <a:spcBef>
                <a:spcPts val="1000"/>
              </a:spcBef>
              <a:buClr>
                <a:schemeClr val="bg2">
                  <a:lumMod val="40000"/>
                  <a:lumOff val="60000"/>
                </a:schemeClr>
              </a:buClr>
              <a:buSzPct val="80000"/>
            </a:pPr>
            <a:r>
              <a:rPr lang="en-US" sz="2400">
                <a:latin typeface="+mj-lt"/>
                <a:ea typeface="+mj-ea"/>
                <a:cs typeface="+mj-cs"/>
              </a:rPr>
              <a:t>►Workshops - reading, maths</a:t>
            </a:r>
          </a:p>
          <a:p>
            <a:pPr>
              <a:spcBef>
                <a:spcPts val="1000"/>
              </a:spcBef>
              <a:buClr>
                <a:schemeClr val="bg2">
                  <a:lumMod val="40000"/>
                  <a:lumOff val="60000"/>
                </a:schemeClr>
              </a:buClr>
              <a:buSzPct val="80000"/>
            </a:pPr>
            <a:r>
              <a:rPr lang="en-US" sz="2400">
                <a:latin typeface="+mj-lt"/>
                <a:ea typeface="+mj-ea"/>
                <a:cs typeface="+mj-cs"/>
              </a:rPr>
              <a:t>►Insight Mornings </a:t>
            </a:r>
          </a:p>
          <a:p>
            <a:pPr>
              <a:spcBef>
                <a:spcPts val="1000"/>
              </a:spcBef>
              <a:buClr>
                <a:schemeClr val="bg2">
                  <a:lumMod val="40000"/>
                  <a:lumOff val="60000"/>
                </a:schemeClr>
              </a:buClr>
              <a:buSzPct val="80000"/>
            </a:pPr>
            <a:r>
              <a:rPr lang="en-US" sz="2400">
                <a:latin typeface="+mj-lt"/>
                <a:ea typeface="+mj-ea"/>
                <a:cs typeface="+mj-cs"/>
              </a:rPr>
              <a:t>►Parents evening in Autumn Term and Spring Term</a:t>
            </a:r>
          </a:p>
          <a:p>
            <a:pPr>
              <a:spcBef>
                <a:spcPts val="1000"/>
              </a:spcBef>
              <a:buClr>
                <a:schemeClr val="bg2">
                  <a:lumMod val="40000"/>
                  <a:lumOff val="60000"/>
                </a:schemeClr>
              </a:buClr>
              <a:buSzPct val="80000"/>
            </a:pPr>
            <a:r>
              <a:rPr lang="en-US" sz="2400">
                <a:latin typeface="+mj-lt"/>
                <a:ea typeface="+mj-ea"/>
                <a:cs typeface="+mj-cs"/>
              </a:rPr>
              <a:t>►Friday celebration assembly</a:t>
            </a:r>
          </a:p>
          <a:p>
            <a:pPr>
              <a:spcBef>
                <a:spcPts val="1000"/>
              </a:spcBef>
              <a:buClr>
                <a:schemeClr val="bg2">
                  <a:lumMod val="40000"/>
                  <a:lumOff val="60000"/>
                </a:schemeClr>
              </a:buClr>
              <a:buSzPct val="80000"/>
            </a:pPr>
            <a:r>
              <a:rPr lang="en-US" sz="2400">
                <a:latin typeface="+mj-lt"/>
                <a:ea typeface="+mj-ea"/>
                <a:cs typeface="+mj-cs"/>
              </a:rPr>
              <a:t>►Weekly newsletter</a:t>
            </a:r>
          </a:p>
          <a:p>
            <a:pPr>
              <a:spcBef>
                <a:spcPts val="1000"/>
              </a:spcBef>
              <a:buClr>
                <a:schemeClr val="bg2">
                  <a:lumMod val="40000"/>
                  <a:lumOff val="60000"/>
                </a:schemeClr>
              </a:buClr>
              <a:buSzPct val="80000"/>
              <a:buFont typeface="Wingdings 3" charset="2"/>
              <a:buChar char=""/>
            </a:pPr>
            <a:endParaRPr lang="en-US">
              <a:latin typeface="+mj-lt"/>
              <a:ea typeface="+mj-ea"/>
              <a:cs typeface="+mj-cs"/>
            </a:endParaRPr>
          </a:p>
        </p:txBody>
      </p:sp>
      <p:pic>
        <p:nvPicPr>
          <p:cNvPr id="4" name="Picture 3" descr="Class Dojo - Dormanstown">
            <a:extLst>
              <a:ext uri="{FF2B5EF4-FFF2-40B4-BE49-F238E27FC236}">
                <a16:creationId xmlns:a16="http://schemas.microsoft.com/office/drawing/2014/main" id="{1DCAC335-9144-9180-FE95-2B1E1FB67D31}"/>
              </a:ext>
            </a:extLst>
          </p:cNvPr>
          <p:cNvPicPr>
            <a:picLocks noChangeAspect="1"/>
          </p:cNvPicPr>
          <p:nvPr/>
        </p:nvPicPr>
        <p:blipFill>
          <a:blip r:embed="rId4"/>
          <a:stretch>
            <a:fillRect/>
          </a:stretch>
        </p:blipFill>
        <p:spPr>
          <a:xfrm>
            <a:off x="5665746" y="1303483"/>
            <a:ext cx="2253911" cy="1749151"/>
          </a:xfrm>
          <a:prstGeom prst="rect">
            <a:avLst/>
          </a:prstGeom>
          <a:effectLst>
            <a:outerShdw blurRad="50800" dist="38100" dir="5400000" algn="t" rotWithShape="0">
              <a:prstClr val="black">
                <a:alpha val="43000"/>
              </a:prstClr>
            </a:outerShdw>
          </a:effectLst>
        </p:spPr>
      </p:pic>
      <p:sp>
        <p:nvSpPr>
          <p:cNvPr id="14" name="AutoShape 2" descr="Building A Better Banana | Science | Smithsonian Magazine">
            <a:extLst>
              <a:ext uri="{FF2B5EF4-FFF2-40B4-BE49-F238E27FC236}">
                <a16:creationId xmlns:a16="http://schemas.microsoft.com/office/drawing/2014/main" id="{52226D94-2810-4317-A0CA-0E2735A8DAD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AutoShape 4" descr="Building A Better Banana | Science | Smithsonian Magazine">
            <a:extLst>
              <a:ext uri="{FF2B5EF4-FFF2-40B4-BE49-F238E27FC236}">
                <a16:creationId xmlns:a16="http://schemas.microsoft.com/office/drawing/2014/main" id="{A2D90781-CA40-45C7-9F33-1663F9F65920}"/>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red and yellow sign with a rooster on it&#10;&#10;AI-generated content may be incorrect.">
            <a:extLst>
              <a:ext uri="{FF2B5EF4-FFF2-40B4-BE49-F238E27FC236}">
                <a16:creationId xmlns:a16="http://schemas.microsoft.com/office/drawing/2014/main" id="{FCF6EFBD-724F-2AB1-36F7-1532F88916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3243" y="13563"/>
            <a:ext cx="772321" cy="110664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69B284A-D6CE-FC3F-DF30-81BFD76870C6}"/>
              </a:ext>
            </a:extLst>
          </p:cNvPr>
          <p:cNvSpPr txBox="1"/>
          <p:nvPr/>
        </p:nvSpPr>
        <p:spPr>
          <a:xfrm>
            <a:off x="142186" y="258631"/>
            <a:ext cx="736422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a:solidFill>
                  <a:srgbClr val="F0D47F"/>
                </a:solidFill>
              </a:rPr>
              <a:t>How will I know how my child is doing?</a:t>
            </a:r>
            <a:endParaRPr lang="en-US"/>
          </a:p>
        </p:txBody>
      </p:sp>
      <p:sp>
        <p:nvSpPr>
          <p:cNvPr id="2" name="TextBox 1">
            <a:extLst>
              <a:ext uri="{FF2B5EF4-FFF2-40B4-BE49-F238E27FC236}">
                <a16:creationId xmlns:a16="http://schemas.microsoft.com/office/drawing/2014/main" id="{F7211812-70B9-36A7-69B1-32DBCE730AE0}"/>
              </a:ext>
            </a:extLst>
          </p:cNvPr>
          <p:cNvSpPr txBox="1"/>
          <p:nvPr/>
        </p:nvSpPr>
        <p:spPr>
          <a:xfrm>
            <a:off x="4328400" y="3146400"/>
            <a:ext cx="480120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All parents will have received an email along with a paper copy containing the following information. Parents can expect to receive:</a:t>
            </a:r>
          </a:p>
          <a:p>
            <a:pPr marL="285750" indent="-285750">
              <a:buFont typeface="Arial"/>
              <a:buChar char="•"/>
            </a:pPr>
            <a:r>
              <a:rPr lang="en-US" sz="1600">
                <a:ea typeface="+mn-lt"/>
                <a:cs typeface="+mn-lt"/>
              </a:rPr>
              <a:t>A Friday message from the class teacher, sharing what your child has been learning and what’s coming up</a:t>
            </a:r>
            <a:endParaRPr lang="en-US" sz="1600"/>
          </a:p>
          <a:p>
            <a:pPr marL="285750" indent="-285750">
              <a:buFont typeface="Arial"/>
              <a:buChar char="•"/>
            </a:pPr>
            <a:r>
              <a:rPr lang="en-US" sz="1600">
                <a:ea typeface="+mn-lt"/>
                <a:cs typeface="+mn-lt"/>
              </a:rPr>
              <a:t>Reminders</a:t>
            </a:r>
          </a:p>
          <a:p>
            <a:pPr marL="285750" indent="-285750">
              <a:buFont typeface="Arial"/>
              <a:buChar char="•"/>
            </a:pPr>
            <a:r>
              <a:rPr lang="en-US" sz="1600">
                <a:ea typeface="+mn-lt"/>
                <a:cs typeface="+mn-lt"/>
              </a:rPr>
              <a:t>Updates throughout the week</a:t>
            </a:r>
          </a:p>
          <a:p>
            <a:r>
              <a:rPr lang="en-US" sz="1600">
                <a:ea typeface="+mn-lt"/>
                <a:cs typeface="+mn-lt"/>
              </a:rPr>
              <a:t>Teachers can be contacted directly. However, we kindly ask that messages are respectful and that you are mindful of the timing. Please note that teachers will not respond during class time, in the evenings, or at weekends.</a:t>
            </a:r>
          </a:p>
          <a:p>
            <a:endParaRPr lang="en-US" sz="1600"/>
          </a:p>
        </p:txBody>
      </p:sp>
      <p:sp>
        <p:nvSpPr>
          <p:cNvPr id="3" name="Rectangle 2">
            <a:extLst>
              <a:ext uri="{FF2B5EF4-FFF2-40B4-BE49-F238E27FC236}">
                <a16:creationId xmlns:a16="http://schemas.microsoft.com/office/drawing/2014/main" id="{82692921-16A0-E119-2203-4E6DE85D1A39}"/>
              </a:ext>
            </a:extLst>
          </p:cNvPr>
          <p:cNvSpPr/>
          <p:nvPr/>
        </p:nvSpPr>
        <p:spPr>
          <a:xfrm>
            <a:off x="4236000" y="1068000"/>
            <a:ext cx="4860000" cy="552000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7759785"/>
      </p:ext>
    </p:extLst>
  </p:cSld>
  <p:clrMapOvr>
    <a:masterClrMapping/>
  </p:clrMapOvr>
  <mc:AlternateContent xmlns:mc="http://schemas.openxmlformats.org/markup-compatibility/2006" xmlns:p14="http://schemas.microsoft.com/office/powerpoint/2010/main">
    <mc:Choice Requires="p14">
      <p:transition spd="slow" p14:dur="2000" advTm="67371"/>
    </mc:Choice>
    <mc:Fallback xmlns="">
      <p:transition spd="slow" advTm="67371"/>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0eda212-a351-4c7d-b592-6f2e1713dcba">
      <Terms xmlns="http://schemas.microsoft.com/office/infopath/2007/PartnerControls"/>
    </lcf76f155ced4ddcb4097134ff3c332f>
    <TaxCatchAll xmlns="67b0bd3d-11f1-4672-a2a4-9c0dfd8e4e47" xsi:nil="true"/>
    <MediaLengthInSeconds xmlns="c0eda212-a351-4c7d-b592-6f2e1713dcb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3E336696F6B37409E01D881B74B29BD" ma:contentTypeVersion="14" ma:contentTypeDescription="Create a new document." ma:contentTypeScope="" ma:versionID="f49ff8f77a16307f069feac92c0fa100">
  <xsd:schema xmlns:xsd="http://www.w3.org/2001/XMLSchema" xmlns:xs="http://www.w3.org/2001/XMLSchema" xmlns:p="http://schemas.microsoft.com/office/2006/metadata/properties" xmlns:ns2="c0eda212-a351-4c7d-b592-6f2e1713dcba" xmlns:ns3="67b0bd3d-11f1-4672-a2a4-9c0dfd8e4e47" targetNamespace="http://schemas.microsoft.com/office/2006/metadata/properties" ma:root="true" ma:fieldsID="bdd9b7b5908e1ec1e31690437d938567" ns2:_="" ns3:_="">
    <xsd:import namespace="c0eda212-a351-4c7d-b592-6f2e1713dcba"/>
    <xsd:import namespace="67b0bd3d-11f1-4672-a2a4-9c0dfd8e4e4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eda212-a351-4c7d-b592-6f2e1713dc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55e06ae-8cb1-41c6-a470-875edd1f607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b0bd3d-11f1-4672-a2a4-9c0dfd8e4e4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f1f6578-1c66-4221-a489-7d98e2c96880}" ma:internalName="TaxCatchAll" ma:showField="CatchAllData" ma:web="67b0bd3d-11f1-4672-a2a4-9c0dfd8e4e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2056A8-41D9-44B6-B9B9-F54271E574FB}">
  <ds:schemaRefs>
    <ds:schemaRef ds:uri="c0eda212-a351-4c7d-b592-6f2e1713dcba"/>
    <ds:schemaRef ds:uri="http://schemas.microsoft.com/office/2006/metadata/properties"/>
    <ds:schemaRef ds:uri="http://purl.org/dc/dcmitype/"/>
    <ds:schemaRef ds:uri="http://purl.org/dc/elements/1.1/"/>
    <ds:schemaRef ds:uri="http://purl.org/dc/terms/"/>
    <ds:schemaRef ds:uri="http://schemas.openxmlformats.org/package/2006/metadata/core-properties"/>
    <ds:schemaRef ds:uri="http://schemas.microsoft.com/office/2006/documentManagement/types"/>
    <ds:schemaRef ds:uri="67b0bd3d-11f1-4672-a2a4-9c0dfd8e4e47"/>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5725146-EEDC-45B1-8F3C-16422388B6CC}">
  <ds:schemaRefs>
    <ds:schemaRef ds:uri="67b0bd3d-11f1-4672-a2a4-9c0dfd8e4e47"/>
    <ds:schemaRef ds:uri="c0eda212-a351-4c7d-b592-6f2e1713dc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7CBE63-8EAC-4924-A491-985187A092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502</TotalTime>
  <Words>1850</Words>
  <Application>Microsoft Office PowerPoint</Application>
  <PresentationFormat>On-screen Show (4:3)</PresentationFormat>
  <Paragraphs>253</Paragraphs>
  <Slides>25</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Century Gothic</vt:lpstr>
      <vt:lpstr>Comic Sans MS</vt:lpstr>
      <vt:lpstr>Courier New</vt:lpstr>
      <vt:lpstr>Times New Roman</vt:lpstr>
      <vt:lpstr>Wingdings</vt:lpstr>
      <vt:lpstr>Wingdings 3</vt:lpstr>
      <vt:lpstr>Ion</vt:lpstr>
      <vt:lpstr>Ion</vt:lpstr>
      <vt:lpstr>PowerPoint Presentation</vt:lpstr>
      <vt:lpstr>PowerPoint Presentation</vt:lpstr>
      <vt:lpstr>PowerPoint Presentation</vt:lpstr>
      <vt:lpstr>PowerPoint Presentation</vt:lpstr>
      <vt:lpstr>PowerPoint Presentation</vt:lpstr>
      <vt:lpstr>What your child needs to  bring everyday….</vt:lpstr>
      <vt:lpstr>Timetables</vt:lpstr>
      <vt:lpstr>Behaviour and attitudes</vt:lpstr>
      <vt:lpstr>PowerPoint Presentation</vt:lpstr>
      <vt:lpstr>Our Curriculum</vt:lpstr>
      <vt:lpstr>Our Curriculum</vt:lpstr>
      <vt:lpstr>Homework</vt:lpstr>
      <vt:lpstr>Reading and phonics</vt:lpstr>
      <vt:lpstr>Maths</vt:lpstr>
      <vt:lpstr>How can I help at home?</vt:lpstr>
      <vt:lpstr>Clubs</vt:lpstr>
      <vt:lpstr>Events through the year</vt:lpstr>
      <vt:lpstr>School uniform</vt:lpstr>
      <vt:lpstr>Forest School</vt:lpstr>
      <vt:lpstr>                      Rydon Out Of          School Club</vt:lpstr>
      <vt:lpstr>Free School Meals</vt:lpstr>
      <vt:lpstr>Our New Inclusion Team</vt:lpstr>
      <vt:lpstr>Parent Association</vt:lpstr>
      <vt:lpstr>What are we working on as a School?</vt:lpstr>
      <vt:lpstr>Any questions?</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dc:title>
  <dc:creator>MCurrie</dc:creator>
  <cp:lastModifiedBy>Carole WELSH</cp:lastModifiedBy>
  <cp:revision>1</cp:revision>
  <dcterms:created xsi:type="dcterms:W3CDTF">2015-09-21T15:43:04Z</dcterms:created>
  <dcterms:modified xsi:type="dcterms:W3CDTF">2025-09-09T16:11:50Z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0x010100B3E336696F6B37409E01D881B74B29BD</vt:lpwstr>
  </property>
  <property fmtid="{D5CDD505-2E9C-101B-9397-08002B2CF9AE}" pid="3" name="MediaServiceImageTags">
    <vt:lpwstr/>
  </property>
  <property fmtid="{D5CDD505-2E9C-101B-9397-08002B2CF9AE}" pid="4" name="Staff Category">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SharedWithUsers">
    <vt:lpwstr>74;#Leanne CAYLESS;#28;#Catherine WILLCOCKS;#18;#Tina ROOTHAM;#40;#Emma DAVIES;#36;#Clare CROWE</vt:lpwstr>
  </property>
</Properties>
</file>