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2" r:id="rId4"/>
    <p:sldMasterId id="2147483960" r:id="rId5"/>
  </p:sldMasterIdLst>
  <p:notesMasterIdLst>
    <p:notesMasterId r:id="rId31"/>
  </p:notesMasterIdLst>
  <p:sldIdLst>
    <p:sldId id="298" r:id="rId6"/>
    <p:sldId id="290" r:id="rId7"/>
    <p:sldId id="307" r:id="rId8"/>
    <p:sldId id="308" r:id="rId9"/>
    <p:sldId id="309" r:id="rId10"/>
    <p:sldId id="303" r:id="rId11"/>
    <p:sldId id="260" r:id="rId12"/>
    <p:sldId id="300" r:id="rId13"/>
    <p:sldId id="285" r:id="rId14"/>
    <p:sldId id="312" r:id="rId15"/>
    <p:sldId id="314" r:id="rId16"/>
    <p:sldId id="315" r:id="rId17"/>
    <p:sldId id="316" r:id="rId18"/>
    <p:sldId id="317" r:id="rId19"/>
    <p:sldId id="318" r:id="rId20"/>
    <p:sldId id="319" r:id="rId21"/>
    <p:sldId id="323" r:id="rId22"/>
    <p:sldId id="283" r:id="rId23"/>
    <p:sldId id="287" r:id="rId24"/>
    <p:sldId id="281" r:id="rId25"/>
    <p:sldId id="257" r:id="rId26"/>
    <p:sldId id="322" r:id="rId27"/>
    <p:sldId id="320" r:id="rId28"/>
    <p:sldId id="321" r:id="rId29"/>
    <p:sldId id="30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0D09"/>
    <a:srgbClr val="21545B"/>
    <a:srgbClr val="1948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840611-3EF9-4C29-B121-AFA79A7CB9BD}" v="34" dt="2025-09-10T19:11:11.3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50" autoAdjust="0"/>
  </p:normalViewPr>
  <p:slideViewPr>
    <p:cSldViewPr snapToGrid="0">
      <p:cViewPr varScale="1">
        <p:scale>
          <a:sx n="83" d="100"/>
          <a:sy n="83" d="100"/>
        </p:scale>
        <p:origin x="408" y="5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er WARE" userId="373b79b4-f7c4-4ba4-b0ee-a00d747cc7a8" providerId="ADAL" clId="{AB661F3A-3ADA-4C9B-AE01-4476FABACF47}"/>
    <pc:docChg chg="undo custSel addSld delSld modSld modMainMaster modNotesMaster">
      <pc:chgData name="Christoper WARE" userId="373b79b4-f7c4-4ba4-b0ee-a00d747cc7a8" providerId="ADAL" clId="{AB661F3A-3ADA-4C9B-AE01-4476FABACF47}" dt="2025-09-12T11:02:41.715" v="2708" actId="20577"/>
      <pc:docMkLst>
        <pc:docMk/>
      </pc:docMkLst>
      <pc:sldChg chg="modSp mod modTransition">
        <pc:chgData name="Christoper WARE" userId="373b79b4-f7c4-4ba4-b0ee-a00d747cc7a8" providerId="ADAL" clId="{AB661F3A-3ADA-4C9B-AE01-4476FABACF47}" dt="2025-09-07T13:25:43.201" v="1068" actId="1076"/>
        <pc:sldMkLst>
          <pc:docMk/>
          <pc:sldMk cId="1578385453" sldId="257"/>
        </pc:sldMkLst>
        <pc:spChg chg="mod">
          <ac:chgData name="Christoper WARE" userId="373b79b4-f7c4-4ba4-b0ee-a00d747cc7a8" providerId="ADAL" clId="{AB661F3A-3ADA-4C9B-AE01-4476FABACF47}" dt="2025-09-07T13:25:43.201" v="1068" actId="1076"/>
          <ac:spMkLst>
            <pc:docMk/>
            <pc:sldMk cId="1578385453" sldId="257"/>
            <ac:spMk id="2" creationId="{00000000-0000-0000-0000-000000000000}"/>
          </ac:spMkLst>
        </pc:spChg>
        <pc:spChg chg="mod">
          <ac:chgData name="Christoper WARE" userId="373b79b4-f7c4-4ba4-b0ee-a00d747cc7a8" providerId="ADAL" clId="{AB661F3A-3ADA-4C9B-AE01-4476FABACF47}" dt="2025-09-07T13:22:52.787" v="948"/>
          <ac:spMkLst>
            <pc:docMk/>
            <pc:sldMk cId="1578385453" sldId="257"/>
            <ac:spMk id="3" creationId="{00000000-0000-0000-0000-000000000000}"/>
          </ac:spMkLst>
        </pc:spChg>
        <pc:picChg chg="mod">
          <ac:chgData name="Christoper WARE" userId="373b79b4-f7c4-4ba4-b0ee-a00d747cc7a8" providerId="ADAL" clId="{AB661F3A-3ADA-4C9B-AE01-4476FABACF47}" dt="2025-09-07T13:22:52.787" v="948"/>
          <ac:picMkLst>
            <pc:docMk/>
            <pc:sldMk cId="1578385453" sldId="257"/>
            <ac:picMk id="5" creationId="{BFE505CF-C5D9-A88F-082E-ED6DDE4DE089}"/>
          </ac:picMkLst>
        </pc:picChg>
      </pc:sldChg>
      <pc:sldChg chg="addSp delSp modSp mod modTransition modNotes modNotesTx">
        <pc:chgData name="Christoper WARE" userId="373b79b4-f7c4-4ba4-b0ee-a00d747cc7a8" providerId="ADAL" clId="{AB661F3A-3ADA-4C9B-AE01-4476FABACF47}" dt="2025-09-12T11:02:23.090" v="2704" actId="20577"/>
        <pc:sldMkLst>
          <pc:docMk/>
          <pc:sldMk cId="685225396" sldId="260"/>
        </pc:sldMkLst>
        <pc:spChg chg="mod">
          <ac:chgData name="Christoper WARE" userId="373b79b4-f7c4-4ba4-b0ee-a00d747cc7a8" providerId="ADAL" clId="{AB661F3A-3ADA-4C9B-AE01-4476FABACF47}" dt="2025-09-07T13:23:54.442" v="1035" actId="1076"/>
          <ac:spMkLst>
            <pc:docMk/>
            <pc:sldMk cId="685225396" sldId="260"/>
            <ac:spMk id="2" creationId="{00000000-0000-0000-0000-000000000000}"/>
          </ac:spMkLst>
        </pc:spChg>
        <pc:picChg chg="add mod topLvl modCrop">
          <ac:chgData name="Christoper WARE" userId="373b79b4-f7c4-4ba4-b0ee-a00d747cc7a8" providerId="ADAL" clId="{AB661F3A-3ADA-4C9B-AE01-4476FABACF47}" dt="2025-09-10T19:01:15.220" v="2173" actId="165"/>
          <ac:picMkLst>
            <pc:docMk/>
            <pc:sldMk cId="685225396" sldId="260"/>
            <ac:picMk id="4" creationId="{4114F3C2-B223-CC44-7003-238EC47E0C49}"/>
          </ac:picMkLst>
        </pc:picChg>
        <pc:picChg chg="mod">
          <ac:chgData name="Christoper WARE" userId="373b79b4-f7c4-4ba4-b0ee-a00d747cc7a8" providerId="ADAL" clId="{AB661F3A-3ADA-4C9B-AE01-4476FABACF47}" dt="2025-09-07T13:22:52.787" v="948"/>
          <ac:picMkLst>
            <pc:docMk/>
            <pc:sldMk cId="685225396" sldId="260"/>
            <ac:picMk id="5" creationId="{9053A7A4-E466-6F1B-D003-7A24A5907AC8}"/>
          </ac:picMkLst>
        </pc:picChg>
        <pc:picChg chg="add mod topLvl modCrop">
          <ac:chgData name="Christoper WARE" userId="373b79b4-f7c4-4ba4-b0ee-a00d747cc7a8" providerId="ADAL" clId="{AB661F3A-3ADA-4C9B-AE01-4476FABACF47}" dt="2025-09-10T19:01:15.220" v="2173" actId="165"/>
          <ac:picMkLst>
            <pc:docMk/>
            <pc:sldMk cId="685225396" sldId="260"/>
            <ac:picMk id="8" creationId="{9462B2BC-4846-E399-2F6A-384390B532B3}"/>
          </ac:picMkLst>
        </pc:picChg>
        <pc:picChg chg="add mod topLvl">
          <ac:chgData name="Christoper WARE" userId="373b79b4-f7c4-4ba4-b0ee-a00d747cc7a8" providerId="ADAL" clId="{AB661F3A-3ADA-4C9B-AE01-4476FABACF47}" dt="2025-09-10T19:01:15.220" v="2173" actId="165"/>
          <ac:picMkLst>
            <pc:docMk/>
            <pc:sldMk cId="685225396" sldId="260"/>
            <ac:picMk id="10" creationId="{65BC9E77-5EA1-ECDF-8A39-42B7569E7F32}"/>
          </ac:picMkLst>
        </pc:picChg>
        <pc:picChg chg="add mod topLvl">
          <ac:chgData name="Christoper WARE" userId="373b79b4-f7c4-4ba4-b0ee-a00d747cc7a8" providerId="ADAL" clId="{AB661F3A-3ADA-4C9B-AE01-4476FABACF47}" dt="2025-09-10T19:01:15.220" v="2173" actId="165"/>
          <ac:picMkLst>
            <pc:docMk/>
            <pc:sldMk cId="685225396" sldId="260"/>
            <ac:picMk id="12" creationId="{9D8FEF99-B448-A663-C2BE-24BC6C5A6D73}"/>
          </ac:picMkLst>
        </pc:picChg>
      </pc:sldChg>
      <pc:sldChg chg="modSp modTransition modNotes modNotesTx">
        <pc:chgData name="Christoper WARE" userId="373b79b4-f7c4-4ba4-b0ee-a00d747cc7a8" providerId="ADAL" clId="{AB661F3A-3ADA-4C9B-AE01-4476FABACF47}" dt="2025-09-12T11:02:41.715" v="2708" actId="20577"/>
        <pc:sldMkLst>
          <pc:docMk/>
          <pc:sldMk cId="1914469723" sldId="281"/>
        </pc:sldMkLst>
        <pc:spChg chg="mod">
          <ac:chgData name="Christoper WARE" userId="373b79b4-f7c4-4ba4-b0ee-a00d747cc7a8" providerId="ADAL" clId="{AB661F3A-3ADA-4C9B-AE01-4476FABACF47}" dt="2025-09-07T13:22:52.787" v="948"/>
          <ac:spMkLst>
            <pc:docMk/>
            <pc:sldMk cId="1914469723" sldId="281"/>
            <ac:spMk id="2" creationId="{00000000-0000-0000-0000-000000000000}"/>
          </ac:spMkLst>
        </pc:spChg>
        <pc:spChg chg="mod">
          <ac:chgData name="Christoper WARE" userId="373b79b4-f7c4-4ba4-b0ee-a00d747cc7a8" providerId="ADAL" clId="{AB661F3A-3ADA-4C9B-AE01-4476FABACF47}" dt="2025-09-07T13:22:52.787" v="948"/>
          <ac:spMkLst>
            <pc:docMk/>
            <pc:sldMk cId="1914469723" sldId="281"/>
            <ac:spMk id="3" creationId="{00000000-0000-0000-0000-000000000000}"/>
          </ac:spMkLst>
        </pc:spChg>
        <pc:picChg chg="mod">
          <ac:chgData name="Christoper WARE" userId="373b79b4-f7c4-4ba4-b0ee-a00d747cc7a8" providerId="ADAL" clId="{AB661F3A-3ADA-4C9B-AE01-4476FABACF47}" dt="2025-09-07T13:22:52.787" v="948"/>
          <ac:picMkLst>
            <pc:docMk/>
            <pc:sldMk cId="1914469723" sldId="281"/>
            <ac:picMk id="5" creationId="{F595DFDF-C165-4066-8688-16E2F68F71B9}"/>
          </ac:picMkLst>
        </pc:picChg>
        <pc:picChg chg="mod">
          <ac:chgData name="Christoper WARE" userId="373b79b4-f7c4-4ba4-b0ee-a00d747cc7a8" providerId="ADAL" clId="{AB661F3A-3ADA-4C9B-AE01-4476FABACF47}" dt="2025-09-07T13:22:52.787" v="948"/>
          <ac:picMkLst>
            <pc:docMk/>
            <pc:sldMk cId="1914469723" sldId="281"/>
            <ac:picMk id="6" creationId="{0EDFC00B-A440-6E60-D802-9D99A11262E6}"/>
          </ac:picMkLst>
        </pc:picChg>
      </pc:sldChg>
      <pc:sldChg chg="modSp mod modTransition modNotes modNotesTx">
        <pc:chgData name="Christoper WARE" userId="373b79b4-f7c4-4ba4-b0ee-a00d747cc7a8" providerId="ADAL" clId="{AB661F3A-3ADA-4C9B-AE01-4476FABACF47}" dt="2025-09-12T11:02:33.440" v="2706" actId="20577"/>
        <pc:sldMkLst>
          <pc:docMk/>
          <pc:sldMk cId="4066108206" sldId="283"/>
        </pc:sldMkLst>
        <pc:spChg chg="mod">
          <ac:chgData name="Christoper WARE" userId="373b79b4-f7c4-4ba4-b0ee-a00d747cc7a8" providerId="ADAL" clId="{AB661F3A-3ADA-4C9B-AE01-4476FABACF47}" dt="2025-09-07T13:25:07.141" v="1058" actId="1076"/>
          <ac:spMkLst>
            <pc:docMk/>
            <pc:sldMk cId="4066108206" sldId="283"/>
            <ac:spMk id="2" creationId="{00000000-0000-0000-0000-000000000000}"/>
          </ac:spMkLst>
        </pc:spChg>
        <pc:spChg chg="mod">
          <ac:chgData name="Christoper WARE" userId="373b79b4-f7c4-4ba4-b0ee-a00d747cc7a8" providerId="ADAL" clId="{AB661F3A-3ADA-4C9B-AE01-4476FABACF47}" dt="2025-09-07T13:22:52.787" v="948"/>
          <ac:spMkLst>
            <pc:docMk/>
            <pc:sldMk cId="4066108206" sldId="283"/>
            <ac:spMk id="8" creationId="{8151C970-D78A-30C4-64DC-C1EF77D7F902}"/>
          </ac:spMkLst>
        </pc:spChg>
        <pc:picChg chg="mod">
          <ac:chgData name="Christoper WARE" userId="373b79b4-f7c4-4ba4-b0ee-a00d747cc7a8" providerId="ADAL" clId="{AB661F3A-3ADA-4C9B-AE01-4476FABACF47}" dt="2025-09-07T13:22:52.787" v="948"/>
          <ac:picMkLst>
            <pc:docMk/>
            <pc:sldMk cId="4066108206" sldId="283"/>
            <ac:picMk id="4" creationId="{4922DA2A-E4B1-F765-EAF8-9316767C2284}"/>
          </ac:picMkLst>
        </pc:picChg>
        <pc:picChg chg="mod">
          <ac:chgData name="Christoper WARE" userId="373b79b4-f7c4-4ba4-b0ee-a00d747cc7a8" providerId="ADAL" clId="{AB661F3A-3ADA-4C9B-AE01-4476FABACF47}" dt="2025-09-07T13:22:52.787" v="948"/>
          <ac:picMkLst>
            <pc:docMk/>
            <pc:sldMk cId="4066108206" sldId="283"/>
            <ac:picMk id="5" creationId="{B93E1DA4-DC52-E590-76B1-43F9F0DDF8ED}"/>
          </ac:picMkLst>
        </pc:picChg>
        <pc:picChg chg="mod">
          <ac:chgData name="Christoper WARE" userId="373b79b4-f7c4-4ba4-b0ee-a00d747cc7a8" providerId="ADAL" clId="{AB661F3A-3ADA-4C9B-AE01-4476FABACF47}" dt="2025-09-07T13:25:23.014" v="1063" actId="1076"/>
          <ac:picMkLst>
            <pc:docMk/>
            <pc:sldMk cId="4066108206" sldId="283"/>
            <ac:picMk id="6" creationId="{8C349574-79E2-4C62-B18A-AC302C891308}"/>
          </ac:picMkLst>
        </pc:picChg>
        <pc:picChg chg="mod">
          <ac:chgData name="Christoper WARE" userId="373b79b4-f7c4-4ba4-b0ee-a00d747cc7a8" providerId="ADAL" clId="{AB661F3A-3ADA-4C9B-AE01-4476FABACF47}" dt="2025-09-07T13:25:13.559" v="1060" actId="1076"/>
          <ac:picMkLst>
            <pc:docMk/>
            <pc:sldMk cId="4066108206" sldId="283"/>
            <ac:picMk id="7" creationId="{6C83BBE9-9C8C-1116-289A-EB6A4F1919FC}"/>
          </ac:picMkLst>
        </pc:picChg>
        <pc:picChg chg="mod">
          <ac:chgData name="Christoper WARE" userId="373b79b4-f7c4-4ba4-b0ee-a00d747cc7a8" providerId="ADAL" clId="{AB661F3A-3ADA-4C9B-AE01-4476FABACF47}" dt="2025-09-07T13:25:10.701" v="1059" actId="1076"/>
          <ac:picMkLst>
            <pc:docMk/>
            <pc:sldMk cId="4066108206" sldId="283"/>
            <ac:picMk id="10" creationId="{6656837E-D566-4CBF-94CF-D42ADE400FF7}"/>
          </ac:picMkLst>
        </pc:picChg>
        <pc:picChg chg="mod">
          <ac:chgData name="Christoper WARE" userId="373b79b4-f7c4-4ba4-b0ee-a00d747cc7a8" providerId="ADAL" clId="{AB661F3A-3ADA-4C9B-AE01-4476FABACF47}" dt="2025-09-07T13:25:33.701" v="1067" actId="14100"/>
          <ac:picMkLst>
            <pc:docMk/>
            <pc:sldMk cId="4066108206" sldId="283"/>
            <ac:picMk id="13" creationId="{14F9E448-C78A-4E07-9BD8-E4F0ED9D5E39}"/>
          </ac:picMkLst>
        </pc:picChg>
      </pc:sldChg>
      <pc:sldChg chg="modSp mod modTransition modNotes">
        <pc:chgData name="Christoper WARE" userId="373b79b4-f7c4-4ba4-b0ee-a00d747cc7a8" providerId="ADAL" clId="{AB661F3A-3ADA-4C9B-AE01-4476FABACF47}" dt="2025-09-07T13:24:15.560" v="1043" actId="14100"/>
        <pc:sldMkLst>
          <pc:docMk/>
          <pc:sldMk cId="1527759785" sldId="285"/>
        </pc:sldMkLst>
        <pc:spChg chg="mod">
          <ac:chgData name="Christoper WARE" userId="373b79b4-f7c4-4ba4-b0ee-a00d747cc7a8" providerId="ADAL" clId="{AB661F3A-3ADA-4C9B-AE01-4476FABACF47}" dt="2025-09-07T13:22:52.787" v="948"/>
          <ac:spMkLst>
            <pc:docMk/>
            <pc:sldMk cId="1527759785" sldId="285"/>
            <ac:spMk id="2" creationId="{F7211812-70B9-36A7-69B1-32DBCE730AE0}"/>
          </ac:spMkLst>
        </pc:spChg>
        <pc:spChg chg="mod">
          <ac:chgData name="Christoper WARE" userId="373b79b4-f7c4-4ba4-b0ee-a00d747cc7a8" providerId="ADAL" clId="{AB661F3A-3ADA-4C9B-AE01-4476FABACF47}" dt="2025-09-07T13:22:52.787" v="948"/>
          <ac:spMkLst>
            <pc:docMk/>
            <pc:sldMk cId="1527759785" sldId="285"/>
            <ac:spMk id="3" creationId="{82692921-16A0-E119-2203-4E6DE85D1A39}"/>
          </ac:spMkLst>
        </pc:spChg>
        <pc:spChg chg="mod">
          <ac:chgData name="Christoper WARE" userId="373b79b4-f7c4-4ba4-b0ee-a00d747cc7a8" providerId="ADAL" clId="{AB661F3A-3ADA-4C9B-AE01-4476FABACF47}" dt="2025-09-07T13:24:10.272" v="1041" actId="14100"/>
          <ac:spMkLst>
            <pc:docMk/>
            <pc:sldMk cId="1527759785" sldId="285"/>
            <ac:spMk id="7" creationId="{A69B284A-D6CE-FC3F-DF30-81BFD76870C6}"/>
          </ac:spMkLst>
        </pc:spChg>
        <pc:spChg chg="mod">
          <ac:chgData name="Christoper WARE" userId="373b79b4-f7c4-4ba4-b0ee-a00d747cc7a8" providerId="ADAL" clId="{AB661F3A-3ADA-4C9B-AE01-4476FABACF47}" dt="2025-09-07T13:24:15.560" v="1043" actId="14100"/>
          <ac:spMkLst>
            <pc:docMk/>
            <pc:sldMk cId="1527759785" sldId="285"/>
            <ac:spMk id="11" creationId="{EC1BC907-EFD2-440C-8720-3A95AD61207A}"/>
          </ac:spMkLst>
        </pc:spChg>
        <pc:spChg chg="mod">
          <ac:chgData name="Christoper WARE" userId="373b79b4-f7c4-4ba4-b0ee-a00d747cc7a8" providerId="ADAL" clId="{AB661F3A-3ADA-4C9B-AE01-4476FABACF47}" dt="2025-09-07T13:22:52.787" v="948"/>
          <ac:spMkLst>
            <pc:docMk/>
            <pc:sldMk cId="1527759785" sldId="285"/>
            <ac:spMk id="14" creationId="{52226D94-2810-4317-A0CA-0E2735A8DADA}"/>
          </ac:spMkLst>
        </pc:spChg>
        <pc:spChg chg="mod">
          <ac:chgData name="Christoper WARE" userId="373b79b4-f7c4-4ba4-b0ee-a00d747cc7a8" providerId="ADAL" clId="{AB661F3A-3ADA-4C9B-AE01-4476FABACF47}" dt="2025-09-07T13:22:52.787" v="948"/>
          <ac:spMkLst>
            <pc:docMk/>
            <pc:sldMk cId="1527759785" sldId="285"/>
            <ac:spMk id="15" creationId="{A2D90781-CA40-45C7-9F33-1663F9F65920}"/>
          </ac:spMkLst>
        </pc:spChg>
        <pc:picChg chg="mod">
          <ac:chgData name="Christoper WARE" userId="373b79b4-f7c4-4ba4-b0ee-a00d747cc7a8" providerId="ADAL" clId="{AB661F3A-3ADA-4C9B-AE01-4476FABACF47}" dt="2025-09-07T13:22:52.787" v="948"/>
          <ac:picMkLst>
            <pc:docMk/>
            <pc:sldMk cId="1527759785" sldId="285"/>
            <ac:picMk id="4" creationId="{1DCAC335-9144-9180-FE95-2B1E1FB67D31}"/>
          </ac:picMkLst>
        </pc:picChg>
        <pc:picChg chg="mod">
          <ac:chgData name="Christoper WARE" userId="373b79b4-f7c4-4ba4-b0ee-a00d747cc7a8" providerId="ADAL" clId="{AB661F3A-3ADA-4C9B-AE01-4476FABACF47}" dt="2025-09-07T13:22:52.787" v="948"/>
          <ac:picMkLst>
            <pc:docMk/>
            <pc:sldMk cId="1527759785" sldId="285"/>
            <ac:picMk id="8" creationId="{FCF6EFBD-724F-2AB1-36F7-1532F88916AB}"/>
          </ac:picMkLst>
        </pc:picChg>
      </pc:sldChg>
      <pc:sldChg chg="modSp modTransition modNotes modNotesTx">
        <pc:chgData name="Christoper WARE" userId="373b79b4-f7c4-4ba4-b0ee-a00d747cc7a8" providerId="ADAL" clId="{AB661F3A-3ADA-4C9B-AE01-4476FABACF47}" dt="2025-09-12T11:02:36.889" v="2707" actId="20577"/>
        <pc:sldMkLst>
          <pc:docMk/>
          <pc:sldMk cId="3176829028" sldId="287"/>
        </pc:sldMkLst>
        <pc:spChg chg="mod">
          <ac:chgData name="Christoper WARE" userId="373b79b4-f7c4-4ba4-b0ee-a00d747cc7a8" providerId="ADAL" clId="{AB661F3A-3ADA-4C9B-AE01-4476FABACF47}" dt="2025-09-07T13:22:52.787" v="948"/>
          <ac:spMkLst>
            <pc:docMk/>
            <pc:sldMk cId="3176829028" sldId="287"/>
            <ac:spMk id="2" creationId="{00000000-0000-0000-0000-000000000000}"/>
          </ac:spMkLst>
        </pc:spChg>
        <pc:spChg chg="mod">
          <ac:chgData name="Christoper WARE" userId="373b79b4-f7c4-4ba4-b0ee-a00d747cc7a8" providerId="ADAL" clId="{AB661F3A-3ADA-4C9B-AE01-4476FABACF47}" dt="2025-09-07T13:22:52.787" v="948"/>
          <ac:spMkLst>
            <pc:docMk/>
            <pc:sldMk cId="3176829028" sldId="287"/>
            <ac:spMk id="4" creationId="{00000000-0000-0000-0000-000000000000}"/>
          </ac:spMkLst>
        </pc:spChg>
        <pc:picChg chg="mod">
          <ac:chgData name="Christoper WARE" userId="373b79b4-f7c4-4ba4-b0ee-a00d747cc7a8" providerId="ADAL" clId="{AB661F3A-3ADA-4C9B-AE01-4476FABACF47}" dt="2025-09-07T13:22:52.787" v="948"/>
          <ac:picMkLst>
            <pc:docMk/>
            <pc:sldMk cId="3176829028" sldId="287"/>
            <ac:picMk id="5" creationId="{A1EF9596-932A-9FFD-32BC-3CB2BD907CF4}"/>
          </ac:picMkLst>
        </pc:picChg>
        <pc:picChg chg="mod">
          <ac:chgData name="Christoper WARE" userId="373b79b4-f7c4-4ba4-b0ee-a00d747cc7a8" providerId="ADAL" clId="{AB661F3A-3ADA-4C9B-AE01-4476FABACF47}" dt="2025-09-07T13:22:52.787" v="948"/>
          <ac:picMkLst>
            <pc:docMk/>
            <pc:sldMk cId="3176829028" sldId="287"/>
            <ac:picMk id="6" creationId="{1E14EEC4-29C6-48DF-A7EC-99AE1F3B0EEC}"/>
          </ac:picMkLst>
        </pc:picChg>
        <pc:picChg chg="mod">
          <ac:chgData name="Christoper WARE" userId="373b79b4-f7c4-4ba4-b0ee-a00d747cc7a8" providerId="ADAL" clId="{AB661F3A-3ADA-4C9B-AE01-4476FABACF47}" dt="2025-09-07T13:22:52.787" v="948"/>
          <ac:picMkLst>
            <pc:docMk/>
            <pc:sldMk cId="3176829028" sldId="287"/>
            <ac:picMk id="8" creationId="{751501C0-0103-4A2B-9A9C-34A1E990D440}"/>
          </ac:picMkLst>
        </pc:picChg>
        <pc:picChg chg="mod">
          <ac:chgData name="Christoper WARE" userId="373b79b4-f7c4-4ba4-b0ee-a00d747cc7a8" providerId="ADAL" clId="{AB661F3A-3ADA-4C9B-AE01-4476FABACF47}" dt="2025-09-07T13:22:52.787" v="948"/>
          <ac:picMkLst>
            <pc:docMk/>
            <pc:sldMk cId="3176829028" sldId="287"/>
            <ac:picMk id="9" creationId="{E11997F0-2EFC-4CB8-8954-1D3156E0C2C0}"/>
          </ac:picMkLst>
        </pc:picChg>
        <pc:picChg chg="mod">
          <ac:chgData name="Christoper WARE" userId="373b79b4-f7c4-4ba4-b0ee-a00d747cc7a8" providerId="ADAL" clId="{AB661F3A-3ADA-4C9B-AE01-4476FABACF47}" dt="2025-09-07T13:22:52.787" v="948"/>
          <ac:picMkLst>
            <pc:docMk/>
            <pc:sldMk cId="3176829028" sldId="287"/>
            <ac:picMk id="11" creationId="{59B534D7-6B6D-4185-BD2C-08C68820633F}"/>
          </ac:picMkLst>
        </pc:picChg>
        <pc:picChg chg="mod">
          <ac:chgData name="Christoper WARE" userId="373b79b4-f7c4-4ba4-b0ee-a00d747cc7a8" providerId="ADAL" clId="{AB661F3A-3ADA-4C9B-AE01-4476FABACF47}" dt="2025-09-07T13:22:52.787" v="948"/>
          <ac:picMkLst>
            <pc:docMk/>
            <pc:sldMk cId="3176829028" sldId="287"/>
            <ac:picMk id="13" creationId="{5E862B84-07D9-49C8-860D-3984151D6768}"/>
          </ac:picMkLst>
        </pc:picChg>
      </pc:sldChg>
      <pc:sldChg chg="modSp mod modTransition">
        <pc:chgData name="Christoper WARE" userId="373b79b4-f7c4-4ba4-b0ee-a00d747cc7a8" providerId="ADAL" clId="{AB661F3A-3ADA-4C9B-AE01-4476FABACF47}" dt="2025-09-07T13:23:06.307" v="952" actId="1076"/>
        <pc:sldMkLst>
          <pc:docMk/>
          <pc:sldMk cId="1461234291" sldId="290"/>
        </pc:sldMkLst>
        <pc:spChg chg="mod">
          <ac:chgData name="Christoper WARE" userId="373b79b4-f7c4-4ba4-b0ee-a00d747cc7a8" providerId="ADAL" clId="{AB661F3A-3ADA-4C9B-AE01-4476FABACF47}" dt="2025-09-07T13:23:02.712" v="950" actId="1076"/>
          <ac:spMkLst>
            <pc:docMk/>
            <pc:sldMk cId="1461234291" sldId="290"/>
            <ac:spMk id="3" creationId="{4D405DB6-D3B3-41DB-B75D-08A3B4900194}"/>
          </ac:spMkLst>
        </pc:spChg>
        <pc:spChg chg="mod">
          <ac:chgData name="Christoper WARE" userId="373b79b4-f7c4-4ba4-b0ee-a00d747cc7a8" providerId="ADAL" clId="{AB661F3A-3ADA-4C9B-AE01-4476FABACF47}" dt="2025-09-07T13:23:06.307" v="952" actId="1076"/>
          <ac:spMkLst>
            <pc:docMk/>
            <pc:sldMk cId="1461234291" sldId="290"/>
            <ac:spMk id="6" creationId="{FE2EA5DA-76F4-4AF0-962C-612548355DC4}"/>
          </ac:spMkLst>
        </pc:spChg>
        <pc:picChg chg="mod">
          <ac:chgData name="Christoper WARE" userId="373b79b4-f7c4-4ba4-b0ee-a00d747cc7a8" providerId="ADAL" clId="{AB661F3A-3ADA-4C9B-AE01-4476FABACF47}" dt="2025-09-07T13:22:52.787" v="948"/>
          <ac:picMkLst>
            <pc:docMk/>
            <pc:sldMk cId="1461234291" sldId="290"/>
            <ac:picMk id="7" creationId="{7B2090B7-B7F0-2B0A-C7FF-1FDC5E34B630}"/>
          </ac:picMkLst>
        </pc:picChg>
      </pc:sldChg>
      <pc:sldChg chg="modSp mod modTransition">
        <pc:chgData name="Christoper WARE" userId="373b79b4-f7c4-4ba4-b0ee-a00d747cc7a8" providerId="ADAL" clId="{AB661F3A-3ADA-4C9B-AE01-4476FABACF47}" dt="2025-09-07T13:27:34.063" v="1094" actId="1076"/>
        <pc:sldMkLst>
          <pc:docMk/>
          <pc:sldMk cId="4169658686" sldId="298"/>
        </pc:sldMkLst>
        <pc:spChg chg="mod">
          <ac:chgData name="Christoper WARE" userId="373b79b4-f7c4-4ba4-b0ee-a00d747cc7a8" providerId="ADAL" clId="{AB661F3A-3ADA-4C9B-AE01-4476FABACF47}" dt="2025-09-07T13:27:34.063" v="1094" actId="1076"/>
          <ac:spMkLst>
            <pc:docMk/>
            <pc:sldMk cId="4169658686" sldId="298"/>
            <ac:spMk id="2" creationId="{2DD082F2-3B48-4AED-82EB-9999F82A2B91}"/>
          </ac:spMkLst>
        </pc:spChg>
        <pc:picChg chg="mod">
          <ac:chgData name="Christoper WARE" userId="373b79b4-f7c4-4ba4-b0ee-a00d747cc7a8" providerId="ADAL" clId="{AB661F3A-3ADA-4C9B-AE01-4476FABACF47}" dt="2025-09-07T13:22:52.787" v="948"/>
          <ac:picMkLst>
            <pc:docMk/>
            <pc:sldMk cId="4169658686" sldId="298"/>
            <ac:picMk id="4" creationId="{A85C2C67-2920-4311-841E-C4F732E1B234}"/>
          </ac:picMkLst>
        </pc:picChg>
      </pc:sldChg>
      <pc:sldChg chg="modSp mod modTransition modNotes modNotesTx">
        <pc:chgData name="Christoper WARE" userId="373b79b4-f7c4-4ba4-b0ee-a00d747cc7a8" providerId="ADAL" clId="{AB661F3A-3ADA-4C9B-AE01-4476FABACF47}" dt="2025-09-12T11:02:24.921" v="2705" actId="20577"/>
        <pc:sldMkLst>
          <pc:docMk/>
          <pc:sldMk cId="284255000" sldId="300"/>
        </pc:sldMkLst>
        <pc:spChg chg="mod">
          <ac:chgData name="Christoper WARE" userId="373b79b4-f7c4-4ba4-b0ee-a00d747cc7a8" providerId="ADAL" clId="{AB661F3A-3ADA-4C9B-AE01-4476FABACF47}" dt="2025-09-07T13:23:59.113" v="1036" actId="1076"/>
          <ac:spMkLst>
            <pc:docMk/>
            <pc:sldMk cId="284255000" sldId="300"/>
            <ac:spMk id="2" creationId="{30D17374-6FD3-4874-8541-9294BDCAEF98}"/>
          </ac:spMkLst>
        </pc:spChg>
        <pc:spChg chg="mod">
          <ac:chgData name="Christoper WARE" userId="373b79b4-f7c4-4ba4-b0ee-a00d747cc7a8" providerId="ADAL" clId="{AB661F3A-3ADA-4C9B-AE01-4476FABACF47}" dt="2025-09-07T13:24:01.759" v="1037" actId="1076"/>
          <ac:spMkLst>
            <pc:docMk/>
            <pc:sldMk cId="284255000" sldId="300"/>
            <ac:spMk id="10" creationId="{184BFB78-0663-41BA-AAF5-14ECA0481C58}"/>
          </ac:spMkLst>
        </pc:spChg>
        <pc:picChg chg="mod">
          <ac:chgData name="Christoper WARE" userId="373b79b4-f7c4-4ba4-b0ee-a00d747cc7a8" providerId="ADAL" clId="{AB661F3A-3ADA-4C9B-AE01-4476FABACF47}" dt="2025-09-07T13:22:52.787" v="948"/>
          <ac:picMkLst>
            <pc:docMk/>
            <pc:sldMk cId="284255000" sldId="300"/>
            <ac:picMk id="4" creationId="{2FEE3222-C882-1C38-4097-0D39FD81281A}"/>
          </ac:picMkLst>
        </pc:picChg>
        <pc:picChg chg="mod">
          <ac:chgData name="Christoper WARE" userId="373b79b4-f7c4-4ba4-b0ee-a00d747cc7a8" providerId="ADAL" clId="{AB661F3A-3ADA-4C9B-AE01-4476FABACF47}" dt="2025-09-07T13:24:03.386" v="1039" actId="1076"/>
          <ac:picMkLst>
            <pc:docMk/>
            <pc:sldMk cId="284255000" sldId="300"/>
            <ac:picMk id="5" creationId="{EBC309CF-F553-B29E-C05D-C1A57414C744}"/>
          </ac:picMkLst>
        </pc:picChg>
        <pc:picChg chg="mod">
          <ac:chgData name="Christoper WARE" userId="373b79b4-f7c4-4ba4-b0ee-a00d747cc7a8" providerId="ADAL" clId="{AB661F3A-3ADA-4C9B-AE01-4476FABACF47}" dt="2025-09-07T13:24:02.641" v="1038" actId="1076"/>
          <ac:picMkLst>
            <pc:docMk/>
            <pc:sldMk cId="284255000" sldId="300"/>
            <ac:picMk id="6" creationId="{5B3A1C98-CC5A-614D-F790-5DB59AD3AC93}"/>
          </ac:picMkLst>
        </pc:picChg>
      </pc:sldChg>
      <pc:sldChg chg="modSp mod modTransition modNotes modNotesTx">
        <pc:chgData name="Christoper WARE" userId="373b79b4-f7c4-4ba4-b0ee-a00d747cc7a8" providerId="ADAL" clId="{AB661F3A-3ADA-4C9B-AE01-4476FABACF47}" dt="2025-09-12T11:02:20.194" v="2703" actId="20577"/>
        <pc:sldMkLst>
          <pc:docMk/>
          <pc:sldMk cId="2205880972" sldId="303"/>
        </pc:sldMkLst>
        <pc:spChg chg="mod">
          <ac:chgData name="Christoper WARE" userId="373b79b4-f7c4-4ba4-b0ee-a00d747cc7a8" providerId="ADAL" clId="{AB661F3A-3ADA-4C9B-AE01-4476FABACF47}" dt="2025-09-07T13:23:44.513" v="1033" actId="14100"/>
          <ac:spMkLst>
            <pc:docMk/>
            <pc:sldMk cId="2205880972" sldId="303"/>
            <ac:spMk id="2" creationId="{439A61CF-42CE-E095-8426-F38F3C78BEF3}"/>
          </ac:spMkLst>
        </pc:spChg>
        <pc:spChg chg="mod">
          <ac:chgData name="Christoper WARE" userId="373b79b4-f7c4-4ba4-b0ee-a00d747cc7a8" providerId="ADAL" clId="{AB661F3A-3ADA-4C9B-AE01-4476FABACF47}" dt="2025-09-10T18:57:29.076" v="2152" actId="6549"/>
          <ac:spMkLst>
            <pc:docMk/>
            <pc:sldMk cId="2205880972" sldId="303"/>
            <ac:spMk id="11" creationId="{09FC5391-EDED-C178-561A-5CAB2FA47878}"/>
          </ac:spMkLst>
        </pc:spChg>
        <pc:spChg chg="mod">
          <ac:chgData name="Christoper WARE" userId="373b79b4-f7c4-4ba4-b0ee-a00d747cc7a8" providerId="ADAL" clId="{AB661F3A-3ADA-4C9B-AE01-4476FABACF47}" dt="2025-09-07T13:22:52.787" v="948"/>
          <ac:spMkLst>
            <pc:docMk/>
            <pc:sldMk cId="2205880972" sldId="303"/>
            <ac:spMk id="14" creationId="{E2564C77-25A2-81CE-B3F3-1EB6891F0928}"/>
          </ac:spMkLst>
        </pc:spChg>
        <pc:spChg chg="mod">
          <ac:chgData name="Christoper WARE" userId="373b79b4-f7c4-4ba4-b0ee-a00d747cc7a8" providerId="ADAL" clId="{AB661F3A-3ADA-4C9B-AE01-4476FABACF47}" dt="2025-09-07T13:22:52.787" v="948"/>
          <ac:spMkLst>
            <pc:docMk/>
            <pc:sldMk cId="2205880972" sldId="303"/>
            <ac:spMk id="15" creationId="{E1578194-44F8-3B90-47A3-846FAC678C68}"/>
          </ac:spMkLst>
        </pc:spChg>
        <pc:spChg chg="mod">
          <ac:chgData name="Christoper WARE" userId="373b79b4-f7c4-4ba4-b0ee-a00d747cc7a8" providerId="ADAL" clId="{AB661F3A-3ADA-4C9B-AE01-4476FABACF47}" dt="2025-09-07T13:22:52.787" v="948"/>
          <ac:spMkLst>
            <pc:docMk/>
            <pc:sldMk cId="2205880972" sldId="303"/>
            <ac:spMk id="17" creationId="{9BEAB1C1-B14C-03C8-1FF5-6AF423A9E262}"/>
          </ac:spMkLst>
        </pc:spChg>
        <pc:picChg chg="mod">
          <ac:chgData name="Christoper WARE" userId="373b79b4-f7c4-4ba4-b0ee-a00d747cc7a8" providerId="ADAL" clId="{AB661F3A-3ADA-4C9B-AE01-4476FABACF47}" dt="2025-09-07T13:22:52.787" v="948"/>
          <ac:picMkLst>
            <pc:docMk/>
            <pc:sldMk cId="2205880972" sldId="303"/>
            <ac:picMk id="4" creationId="{A40A69CF-11A6-5264-3C89-7077747E7A26}"/>
          </ac:picMkLst>
        </pc:picChg>
        <pc:picChg chg="mod">
          <ac:chgData name="Christoper WARE" userId="373b79b4-f7c4-4ba4-b0ee-a00d747cc7a8" providerId="ADAL" clId="{AB661F3A-3ADA-4C9B-AE01-4476FABACF47}" dt="2025-09-07T13:22:52.787" v="948"/>
          <ac:picMkLst>
            <pc:docMk/>
            <pc:sldMk cId="2205880972" sldId="303"/>
            <ac:picMk id="5" creationId="{32D05FD5-8021-5E5B-8AA6-308D6501CE7B}"/>
          </ac:picMkLst>
        </pc:picChg>
        <pc:picChg chg="mod">
          <ac:chgData name="Christoper WARE" userId="373b79b4-f7c4-4ba4-b0ee-a00d747cc7a8" providerId="ADAL" clId="{AB661F3A-3ADA-4C9B-AE01-4476FABACF47}" dt="2025-09-07T13:22:52.787" v="948"/>
          <ac:picMkLst>
            <pc:docMk/>
            <pc:sldMk cId="2205880972" sldId="303"/>
            <ac:picMk id="6" creationId="{06A7ADBB-60FC-7984-94C5-88C1A28F6481}"/>
          </ac:picMkLst>
        </pc:picChg>
        <pc:picChg chg="mod">
          <ac:chgData name="Christoper WARE" userId="373b79b4-f7c4-4ba4-b0ee-a00d747cc7a8" providerId="ADAL" clId="{AB661F3A-3ADA-4C9B-AE01-4476FABACF47}" dt="2025-09-07T13:22:52.787" v="948"/>
          <ac:picMkLst>
            <pc:docMk/>
            <pc:sldMk cId="2205880972" sldId="303"/>
            <ac:picMk id="16" creationId="{FBD5260E-C549-AE40-97BB-3B9330C257CB}"/>
          </ac:picMkLst>
        </pc:picChg>
      </pc:sldChg>
      <pc:sldChg chg="addSp delSp modSp mod modTransition delDesignElem">
        <pc:chgData name="Christoper WARE" userId="373b79b4-f7c4-4ba4-b0ee-a00d747cc7a8" providerId="ADAL" clId="{AB661F3A-3ADA-4C9B-AE01-4476FABACF47}" dt="2025-09-07T13:27:17.807" v="1092" actId="1076"/>
        <pc:sldMkLst>
          <pc:docMk/>
          <pc:sldMk cId="20509209" sldId="305"/>
        </pc:sldMkLst>
        <pc:spChg chg="mod">
          <ac:chgData name="Christoper WARE" userId="373b79b4-f7c4-4ba4-b0ee-a00d747cc7a8" providerId="ADAL" clId="{AB661F3A-3ADA-4C9B-AE01-4476FABACF47}" dt="2025-09-07T13:27:17.807" v="1092" actId="1076"/>
          <ac:spMkLst>
            <pc:docMk/>
            <pc:sldMk cId="20509209" sldId="305"/>
            <ac:spMk id="2" creationId="{2366FEEF-AEB7-A4AB-E992-844CC7775B88}"/>
          </ac:spMkLst>
        </pc:spChg>
        <pc:spChg chg="add mod ord">
          <ac:chgData name="Christoper WARE" userId="373b79b4-f7c4-4ba4-b0ee-a00d747cc7a8" providerId="ADAL" clId="{AB661F3A-3ADA-4C9B-AE01-4476FABACF47}" dt="2025-09-07T13:27:08.697" v="1087" actId="1076"/>
          <ac:spMkLst>
            <pc:docMk/>
            <pc:sldMk cId="20509209" sldId="305"/>
            <ac:spMk id="3" creationId="{0188A132-2B65-4C6D-9413-ED56CA265D6A}"/>
          </ac:spMkLst>
        </pc:spChg>
      </pc:sldChg>
      <pc:sldChg chg="addSp delSp modSp mod modTransition">
        <pc:chgData name="Christoper WARE" userId="373b79b4-f7c4-4ba4-b0ee-a00d747cc7a8" providerId="ADAL" clId="{AB661F3A-3ADA-4C9B-AE01-4476FABACF47}" dt="2025-09-07T13:23:12.698" v="953" actId="1076"/>
        <pc:sldMkLst>
          <pc:docMk/>
          <pc:sldMk cId="3884186049" sldId="307"/>
        </pc:sldMkLst>
        <pc:spChg chg="mod">
          <ac:chgData name="Christoper WARE" userId="373b79b4-f7c4-4ba4-b0ee-a00d747cc7a8" providerId="ADAL" clId="{AB661F3A-3ADA-4C9B-AE01-4476FABACF47}" dt="2025-09-07T13:23:12.698" v="953" actId="1076"/>
          <ac:spMkLst>
            <pc:docMk/>
            <pc:sldMk cId="3884186049" sldId="307"/>
            <ac:spMk id="5" creationId="{26B793F1-F90E-9AC8-2327-E927591B038C}"/>
          </ac:spMkLst>
        </pc:spChg>
        <pc:picChg chg="add mod">
          <ac:chgData name="Christoper WARE" userId="373b79b4-f7c4-4ba4-b0ee-a00d747cc7a8" providerId="ADAL" clId="{AB661F3A-3ADA-4C9B-AE01-4476FABACF47}" dt="2025-09-07T13:22:52.787" v="948"/>
          <ac:picMkLst>
            <pc:docMk/>
            <pc:sldMk cId="3884186049" sldId="307"/>
            <ac:picMk id="6" creationId="{46B308C6-4E48-DCD2-AFB4-5DABB77F850A}"/>
          </ac:picMkLst>
        </pc:picChg>
      </pc:sldChg>
      <pc:sldChg chg="addSp delSp modSp mod modTransition">
        <pc:chgData name="Christoper WARE" userId="373b79b4-f7c4-4ba4-b0ee-a00d747cc7a8" providerId="ADAL" clId="{AB661F3A-3ADA-4C9B-AE01-4476FABACF47}" dt="2025-09-07T13:23:16.340" v="954" actId="1076"/>
        <pc:sldMkLst>
          <pc:docMk/>
          <pc:sldMk cId="3153876766" sldId="308"/>
        </pc:sldMkLst>
        <pc:spChg chg="mod ord">
          <ac:chgData name="Christoper WARE" userId="373b79b4-f7c4-4ba4-b0ee-a00d747cc7a8" providerId="ADAL" clId="{AB661F3A-3ADA-4C9B-AE01-4476FABACF47}" dt="2025-09-07T13:22:52.787" v="948"/>
          <ac:spMkLst>
            <pc:docMk/>
            <pc:sldMk cId="3153876766" sldId="308"/>
            <ac:spMk id="2" creationId="{39360B06-7BB6-F695-5CA0-D55FFC28E0E0}"/>
          </ac:spMkLst>
        </pc:spChg>
        <pc:spChg chg="mod ord">
          <ac:chgData name="Christoper WARE" userId="373b79b4-f7c4-4ba4-b0ee-a00d747cc7a8" providerId="ADAL" clId="{AB661F3A-3ADA-4C9B-AE01-4476FABACF47}" dt="2025-09-07T13:22:52.787" v="948"/>
          <ac:spMkLst>
            <pc:docMk/>
            <pc:sldMk cId="3153876766" sldId="308"/>
            <ac:spMk id="3" creationId="{56AC3832-75FE-7ACC-CE59-E6903F330D6B}"/>
          </ac:spMkLst>
        </pc:spChg>
        <pc:spChg chg="mod ord">
          <ac:chgData name="Christoper WARE" userId="373b79b4-f7c4-4ba4-b0ee-a00d747cc7a8" providerId="ADAL" clId="{AB661F3A-3ADA-4C9B-AE01-4476FABACF47}" dt="2025-09-07T13:22:52.787" v="948"/>
          <ac:spMkLst>
            <pc:docMk/>
            <pc:sldMk cId="3153876766" sldId="308"/>
            <ac:spMk id="4" creationId="{9EDDBF19-9C69-3611-D6FF-3099D00F1E8B}"/>
          </ac:spMkLst>
        </pc:spChg>
        <pc:spChg chg="mod">
          <ac:chgData name="Christoper WARE" userId="373b79b4-f7c4-4ba4-b0ee-a00d747cc7a8" providerId="ADAL" clId="{AB661F3A-3ADA-4C9B-AE01-4476FABACF47}" dt="2025-09-07T13:23:16.340" v="954" actId="1076"/>
          <ac:spMkLst>
            <pc:docMk/>
            <pc:sldMk cId="3153876766" sldId="308"/>
            <ac:spMk id="5" creationId="{E7C5DE0B-A6F4-77C4-E826-7356AEBB7E82}"/>
          </ac:spMkLst>
        </pc:spChg>
        <pc:spChg chg="mod ord">
          <ac:chgData name="Christoper WARE" userId="373b79b4-f7c4-4ba4-b0ee-a00d747cc7a8" providerId="ADAL" clId="{AB661F3A-3ADA-4C9B-AE01-4476FABACF47}" dt="2025-09-07T13:22:52.787" v="948"/>
          <ac:spMkLst>
            <pc:docMk/>
            <pc:sldMk cId="3153876766" sldId="308"/>
            <ac:spMk id="6" creationId="{7D7AA4D5-ED31-B3D6-979B-BC045C83D818}"/>
          </ac:spMkLst>
        </pc:spChg>
        <pc:spChg chg="mod ord">
          <ac:chgData name="Christoper WARE" userId="373b79b4-f7c4-4ba4-b0ee-a00d747cc7a8" providerId="ADAL" clId="{AB661F3A-3ADA-4C9B-AE01-4476FABACF47}" dt="2025-09-07T13:22:52.787" v="948"/>
          <ac:spMkLst>
            <pc:docMk/>
            <pc:sldMk cId="3153876766" sldId="308"/>
            <ac:spMk id="7" creationId="{21C03727-27E7-30B0-8946-3B703C8792C0}"/>
          </ac:spMkLst>
        </pc:spChg>
        <pc:spChg chg="mod ord">
          <ac:chgData name="Christoper WARE" userId="373b79b4-f7c4-4ba4-b0ee-a00d747cc7a8" providerId="ADAL" clId="{AB661F3A-3ADA-4C9B-AE01-4476FABACF47}" dt="2025-09-07T13:22:52.787" v="948"/>
          <ac:spMkLst>
            <pc:docMk/>
            <pc:sldMk cId="3153876766" sldId="308"/>
            <ac:spMk id="8" creationId="{692AD01F-C463-7F94-BD4A-B458787A309F}"/>
          </ac:spMkLst>
        </pc:spChg>
        <pc:picChg chg="mod">
          <ac:chgData name="Christoper WARE" userId="373b79b4-f7c4-4ba4-b0ee-a00d747cc7a8" providerId="ADAL" clId="{AB661F3A-3ADA-4C9B-AE01-4476FABACF47}" dt="2025-09-07T13:12:01.705" v="703" actId="1440"/>
          <ac:picMkLst>
            <pc:docMk/>
            <pc:sldMk cId="3153876766" sldId="308"/>
            <ac:picMk id="9" creationId="{D5DBFCD8-0368-AE7D-B35A-BEE93CA86BF9}"/>
          </ac:picMkLst>
        </pc:picChg>
        <pc:picChg chg="mod">
          <ac:chgData name="Christoper WARE" userId="373b79b4-f7c4-4ba4-b0ee-a00d747cc7a8" providerId="ADAL" clId="{AB661F3A-3ADA-4C9B-AE01-4476FABACF47}" dt="2025-09-07T13:22:52.787" v="948"/>
          <ac:picMkLst>
            <pc:docMk/>
            <pc:sldMk cId="3153876766" sldId="308"/>
            <ac:picMk id="10" creationId="{FAA2CBB7-C6F5-ABE3-6F79-7D5E735FCFFC}"/>
          </ac:picMkLst>
        </pc:picChg>
        <pc:picChg chg="mod">
          <ac:chgData name="Christoper WARE" userId="373b79b4-f7c4-4ba4-b0ee-a00d747cc7a8" providerId="ADAL" clId="{AB661F3A-3ADA-4C9B-AE01-4476FABACF47}" dt="2025-09-07T13:22:52.787" v="948"/>
          <ac:picMkLst>
            <pc:docMk/>
            <pc:sldMk cId="3153876766" sldId="308"/>
            <ac:picMk id="11" creationId="{018CFD13-917D-AA18-2AF1-74634ED427F4}"/>
          </ac:picMkLst>
        </pc:picChg>
        <pc:picChg chg="mod">
          <ac:chgData name="Christoper WARE" userId="373b79b4-f7c4-4ba4-b0ee-a00d747cc7a8" providerId="ADAL" clId="{AB661F3A-3ADA-4C9B-AE01-4476FABACF47}" dt="2025-09-07T13:12:01.705" v="703" actId="1440"/>
          <ac:picMkLst>
            <pc:docMk/>
            <pc:sldMk cId="3153876766" sldId="308"/>
            <ac:picMk id="12" creationId="{B5C688A7-1F34-10CC-49E6-674A90C87B26}"/>
          </ac:picMkLst>
        </pc:picChg>
        <pc:picChg chg="add mod">
          <ac:chgData name="Christoper WARE" userId="373b79b4-f7c4-4ba4-b0ee-a00d747cc7a8" providerId="ADAL" clId="{AB661F3A-3ADA-4C9B-AE01-4476FABACF47}" dt="2025-09-07T13:12:01.705" v="703" actId="1440"/>
          <ac:picMkLst>
            <pc:docMk/>
            <pc:sldMk cId="3153876766" sldId="308"/>
            <ac:picMk id="14" creationId="{75FC958E-4E02-8D8A-8091-AD3BF0B73D18}"/>
          </ac:picMkLst>
        </pc:picChg>
        <pc:picChg chg="add mod">
          <ac:chgData name="Christoper WARE" userId="373b79b4-f7c4-4ba4-b0ee-a00d747cc7a8" providerId="ADAL" clId="{AB661F3A-3ADA-4C9B-AE01-4476FABACF47}" dt="2025-09-07T13:22:52.787" v="948"/>
          <ac:picMkLst>
            <pc:docMk/>
            <pc:sldMk cId="3153876766" sldId="308"/>
            <ac:picMk id="15" creationId="{EF2E6360-8391-1E2D-30E8-F1E12E24AB3E}"/>
          </ac:picMkLst>
        </pc:picChg>
      </pc:sldChg>
      <pc:sldChg chg="modSp mod modTransition">
        <pc:chgData name="Christoper WARE" userId="373b79b4-f7c4-4ba4-b0ee-a00d747cc7a8" providerId="ADAL" clId="{AB661F3A-3ADA-4C9B-AE01-4476FABACF47}" dt="2025-09-09T15:55:21.221" v="1170" actId="20577"/>
        <pc:sldMkLst>
          <pc:docMk/>
          <pc:sldMk cId="2565608221" sldId="309"/>
        </pc:sldMkLst>
        <pc:spChg chg="mod">
          <ac:chgData name="Christoper WARE" userId="373b79b4-f7c4-4ba4-b0ee-a00d747cc7a8" providerId="ADAL" clId="{AB661F3A-3ADA-4C9B-AE01-4476FABACF47}" dt="2025-09-07T13:23:20.815" v="955" actId="1076"/>
          <ac:spMkLst>
            <pc:docMk/>
            <pc:sldMk cId="2565608221" sldId="309"/>
            <ac:spMk id="2" creationId="{75167656-2516-599C-A644-EEA0898739BC}"/>
          </ac:spMkLst>
        </pc:spChg>
        <pc:spChg chg="mod">
          <ac:chgData name="Christoper WARE" userId="373b79b4-f7c4-4ba4-b0ee-a00d747cc7a8" providerId="ADAL" clId="{AB661F3A-3ADA-4C9B-AE01-4476FABACF47}" dt="2025-09-09T15:55:21.221" v="1170" actId="20577"/>
          <ac:spMkLst>
            <pc:docMk/>
            <pc:sldMk cId="2565608221" sldId="309"/>
            <ac:spMk id="5" creationId="{717993BD-7A70-0D71-E0E6-44A98168ECC9}"/>
          </ac:spMkLst>
        </pc:spChg>
      </pc:sldChg>
      <pc:sldChg chg="modSp mod modTransition modNotes">
        <pc:chgData name="Christoper WARE" userId="373b79b4-f7c4-4ba4-b0ee-a00d747cc7a8" providerId="ADAL" clId="{AB661F3A-3ADA-4C9B-AE01-4476FABACF47}" dt="2025-09-08T14:40:38.911" v="1131" actId="20577"/>
        <pc:sldMkLst>
          <pc:docMk/>
          <pc:sldMk cId="4051601371" sldId="312"/>
        </pc:sldMkLst>
        <pc:spChg chg="mod">
          <ac:chgData name="Christoper WARE" userId="373b79b4-f7c4-4ba4-b0ee-a00d747cc7a8" providerId="ADAL" clId="{AB661F3A-3ADA-4C9B-AE01-4476FABACF47}" dt="2025-09-07T13:24:21.033" v="1044" actId="1076"/>
          <ac:spMkLst>
            <pc:docMk/>
            <pc:sldMk cId="4051601371" sldId="312"/>
            <ac:spMk id="2" creationId="{8AE3C00E-ED67-B38F-9BFA-C71792D61EC3}"/>
          </ac:spMkLst>
        </pc:spChg>
        <pc:spChg chg="mod">
          <ac:chgData name="Christoper WARE" userId="373b79b4-f7c4-4ba4-b0ee-a00d747cc7a8" providerId="ADAL" clId="{AB661F3A-3ADA-4C9B-AE01-4476FABACF47}" dt="2025-09-08T14:40:38.911" v="1131" actId="20577"/>
          <ac:spMkLst>
            <pc:docMk/>
            <pc:sldMk cId="4051601371" sldId="312"/>
            <ac:spMk id="11" creationId="{1A32AB4E-3763-51FA-5D1D-5F9FDCF51557}"/>
          </ac:spMkLst>
        </pc:spChg>
        <pc:spChg chg="mod">
          <ac:chgData name="Christoper WARE" userId="373b79b4-f7c4-4ba4-b0ee-a00d747cc7a8" providerId="ADAL" clId="{AB661F3A-3ADA-4C9B-AE01-4476FABACF47}" dt="2025-09-07T13:22:52.787" v="948"/>
          <ac:spMkLst>
            <pc:docMk/>
            <pc:sldMk cId="4051601371" sldId="312"/>
            <ac:spMk id="14" creationId="{B1F1DE53-8A51-3965-F67E-4B6DEF755D1A}"/>
          </ac:spMkLst>
        </pc:spChg>
        <pc:spChg chg="mod">
          <ac:chgData name="Christoper WARE" userId="373b79b4-f7c4-4ba4-b0ee-a00d747cc7a8" providerId="ADAL" clId="{AB661F3A-3ADA-4C9B-AE01-4476FABACF47}" dt="2025-09-07T13:22:52.787" v="948"/>
          <ac:spMkLst>
            <pc:docMk/>
            <pc:sldMk cId="4051601371" sldId="312"/>
            <ac:spMk id="15" creationId="{8C9ED6E3-045D-081D-1567-A90814A9A217}"/>
          </ac:spMkLst>
        </pc:spChg>
        <pc:picChg chg="mod">
          <ac:chgData name="Christoper WARE" userId="373b79b4-f7c4-4ba4-b0ee-a00d747cc7a8" providerId="ADAL" clId="{AB661F3A-3ADA-4C9B-AE01-4476FABACF47}" dt="2025-09-07T13:22:52.787" v="948"/>
          <ac:picMkLst>
            <pc:docMk/>
            <pc:sldMk cId="4051601371" sldId="312"/>
            <ac:picMk id="8" creationId="{BD87F616-4264-5C64-8D1B-1C169796A063}"/>
          </ac:picMkLst>
        </pc:picChg>
      </pc:sldChg>
      <pc:sldChg chg="modSp del mod modTransition modNotes">
        <pc:chgData name="Christoper WARE" userId="373b79b4-f7c4-4ba4-b0ee-a00d747cc7a8" providerId="ADAL" clId="{AB661F3A-3ADA-4C9B-AE01-4476FABACF47}" dt="2025-09-09T15:56:51.334" v="1171" actId="47"/>
        <pc:sldMkLst>
          <pc:docMk/>
          <pc:sldMk cId="3638077093" sldId="313"/>
        </pc:sldMkLst>
      </pc:sldChg>
      <pc:sldChg chg="modSp mod modTransition modNotes">
        <pc:chgData name="Christoper WARE" userId="373b79b4-f7c4-4ba4-b0ee-a00d747cc7a8" providerId="ADAL" clId="{AB661F3A-3ADA-4C9B-AE01-4476FABACF47}" dt="2025-09-11T13:59:19.941" v="2645" actId="20577"/>
        <pc:sldMkLst>
          <pc:docMk/>
          <pc:sldMk cId="1708773095" sldId="314"/>
        </pc:sldMkLst>
        <pc:spChg chg="mod">
          <ac:chgData name="Christoper WARE" userId="373b79b4-f7c4-4ba4-b0ee-a00d747cc7a8" providerId="ADAL" clId="{AB661F3A-3ADA-4C9B-AE01-4476FABACF47}" dt="2025-09-07T13:24:32.559" v="1047" actId="1076"/>
          <ac:spMkLst>
            <pc:docMk/>
            <pc:sldMk cId="1708773095" sldId="314"/>
            <ac:spMk id="2" creationId="{26F1D278-30D0-5E3B-B924-8CED4FD0040D}"/>
          </ac:spMkLst>
        </pc:spChg>
        <pc:spChg chg="mod">
          <ac:chgData name="Christoper WARE" userId="373b79b4-f7c4-4ba4-b0ee-a00d747cc7a8" providerId="ADAL" clId="{AB661F3A-3ADA-4C9B-AE01-4476FABACF47}" dt="2025-09-07T13:22:52.787" v="948"/>
          <ac:spMkLst>
            <pc:docMk/>
            <pc:sldMk cId="1708773095" sldId="314"/>
            <ac:spMk id="3" creationId="{41835E79-520A-F448-6F15-086B02EB6BD2}"/>
          </ac:spMkLst>
        </pc:spChg>
        <pc:spChg chg="mod">
          <ac:chgData name="Christoper WARE" userId="373b79b4-f7c4-4ba4-b0ee-a00d747cc7a8" providerId="ADAL" clId="{AB661F3A-3ADA-4C9B-AE01-4476FABACF47}" dt="2025-09-11T13:59:19.941" v="2645" actId="20577"/>
          <ac:spMkLst>
            <pc:docMk/>
            <pc:sldMk cId="1708773095" sldId="314"/>
            <ac:spMk id="11" creationId="{0DAC466D-E5E0-24CE-7249-F38F3CBFC769}"/>
          </ac:spMkLst>
        </pc:spChg>
        <pc:spChg chg="mod">
          <ac:chgData name="Christoper WARE" userId="373b79b4-f7c4-4ba4-b0ee-a00d747cc7a8" providerId="ADAL" clId="{AB661F3A-3ADA-4C9B-AE01-4476FABACF47}" dt="2025-09-07T13:22:52.787" v="948"/>
          <ac:spMkLst>
            <pc:docMk/>
            <pc:sldMk cId="1708773095" sldId="314"/>
            <ac:spMk id="14" creationId="{4A26CBA6-A5C6-97A4-A45E-109427108D86}"/>
          </ac:spMkLst>
        </pc:spChg>
        <pc:spChg chg="mod">
          <ac:chgData name="Christoper WARE" userId="373b79b4-f7c4-4ba4-b0ee-a00d747cc7a8" providerId="ADAL" clId="{AB661F3A-3ADA-4C9B-AE01-4476FABACF47}" dt="2025-09-07T13:22:52.787" v="948"/>
          <ac:spMkLst>
            <pc:docMk/>
            <pc:sldMk cId="1708773095" sldId="314"/>
            <ac:spMk id="15" creationId="{119BDB27-6868-F265-7CF9-D470430835F3}"/>
          </ac:spMkLst>
        </pc:spChg>
        <pc:picChg chg="mod">
          <ac:chgData name="Christoper WARE" userId="373b79b4-f7c4-4ba4-b0ee-a00d747cc7a8" providerId="ADAL" clId="{AB661F3A-3ADA-4C9B-AE01-4476FABACF47}" dt="2025-09-07T13:22:52.787" v="948"/>
          <ac:picMkLst>
            <pc:docMk/>
            <pc:sldMk cId="1708773095" sldId="314"/>
            <ac:picMk id="8" creationId="{E0FBC6AA-4FF7-0ADD-4A76-418A7B9A1BA4}"/>
          </ac:picMkLst>
        </pc:picChg>
      </pc:sldChg>
      <pc:sldChg chg="modSp mod modTransition modNotes">
        <pc:chgData name="Christoper WARE" userId="373b79b4-f7c4-4ba4-b0ee-a00d747cc7a8" providerId="ADAL" clId="{AB661F3A-3ADA-4C9B-AE01-4476FABACF47}" dt="2025-09-09T15:58:46.754" v="1475" actId="403"/>
        <pc:sldMkLst>
          <pc:docMk/>
          <pc:sldMk cId="3211696885" sldId="315"/>
        </pc:sldMkLst>
        <pc:spChg chg="mod">
          <ac:chgData name="Christoper WARE" userId="373b79b4-f7c4-4ba4-b0ee-a00d747cc7a8" providerId="ADAL" clId="{AB661F3A-3ADA-4C9B-AE01-4476FABACF47}" dt="2025-09-07T13:24:35.898" v="1048" actId="1076"/>
          <ac:spMkLst>
            <pc:docMk/>
            <pc:sldMk cId="3211696885" sldId="315"/>
            <ac:spMk id="2" creationId="{BE052BB6-5851-DB43-3774-59487EF9DEF6}"/>
          </ac:spMkLst>
        </pc:spChg>
        <pc:spChg chg="mod">
          <ac:chgData name="Christoper WARE" userId="373b79b4-f7c4-4ba4-b0ee-a00d747cc7a8" providerId="ADAL" clId="{AB661F3A-3ADA-4C9B-AE01-4476FABACF47}" dt="2025-09-09T15:58:46.754" v="1475" actId="403"/>
          <ac:spMkLst>
            <pc:docMk/>
            <pc:sldMk cId="3211696885" sldId="315"/>
            <ac:spMk id="11" creationId="{6CD4E26D-80AF-315E-F067-5140BD44BC08}"/>
          </ac:spMkLst>
        </pc:spChg>
        <pc:spChg chg="mod">
          <ac:chgData name="Christoper WARE" userId="373b79b4-f7c4-4ba4-b0ee-a00d747cc7a8" providerId="ADAL" clId="{AB661F3A-3ADA-4C9B-AE01-4476FABACF47}" dt="2025-09-07T13:22:52.787" v="948"/>
          <ac:spMkLst>
            <pc:docMk/>
            <pc:sldMk cId="3211696885" sldId="315"/>
            <ac:spMk id="14" creationId="{AC4E23CB-4171-F619-9D56-929F4DB3EE88}"/>
          </ac:spMkLst>
        </pc:spChg>
        <pc:spChg chg="mod">
          <ac:chgData name="Christoper WARE" userId="373b79b4-f7c4-4ba4-b0ee-a00d747cc7a8" providerId="ADAL" clId="{AB661F3A-3ADA-4C9B-AE01-4476FABACF47}" dt="2025-09-07T13:22:52.787" v="948"/>
          <ac:spMkLst>
            <pc:docMk/>
            <pc:sldMk cId="3211696885" sldId="315"/>
            <ac:spMk id="15" creationId="{9866B828-14F8-890C-E41F-10E08B747B14}"/>
          </ac:spMkLst>
        </pc:spChg>
        <pc:picChg chg="mod">
          <ac:chgData name="Christoper WARE" userId="373b79b4-f7c4-4ba4-b0ee-a00d747cc7a8" providerId="ADAL" clId="{AB661F3A-3ADA-4C9B-AE01-4476FABACF47}" dt="2025-09-07T13:22:52.787" v="948"/>
          <ac:picMkLst>
            <pc:docMk/>
            <pc:sldMk cId="3211696885" sldId="315"/>
            <ac:picMk id="8" creationId="{912E2E07-9872-2D82-6B51-955A2E7B0077}"/>
          </ac:picMkLst>
        </pc:picChg>
      </pc:sldChg>
      <pc:sldChg chg="modSp mod modTransition modNotes">
        <pc:chgData name="Christoper WARE" userId="373b79b4-f7c4-4ba4-b0ee-a00d747cc7a8" providerId="ADAL" clId="{AB661F3A-3ADA-4C9B-AE01-4476FABACF47}" dt="2025-09-11T13:59:37.828" v="2702" actId="313"/>
        <pc:sldMkLst>
          <pc:docMk/>
          <pc:sldMk cId="3749479534" sldId="316"/>
        </pc:sldMkLst>
        <pc:spChg chg="mod">
          <ac:chgData name="Christoper WARE" userId="373b79b4-f7c4-4ba4-b0ee-a00d747cc7a8" providerId="ADAL" clId="{AB661F3A-3ADA-4C9B-AE01-4476FABACF47}" dt="2025-09-07T13:24:38.264" v="1049" actId="1076"/>
          <ac:spMkLst>
            <pc:docMk/>
            <pc:sldMk cId="3749479534" sldId="316"/>
            <ac:spMk id="2" creationId="{188CA6AE-2A73-A66A-5F3F-985A04ECEEF1}"/>
          </ac:spMkLst>
        </pc:spChg>
        <pc:spChg chg="mod">
          <ac:chgData name="Christoper WARE" userId="373b79b4-f7c4-4ba4-b0ee-a00d747cc7a8" providerId="ADAL" clId="{AB661F3A-3ADA-4C9B-AE01-4476FABACF47}" dt="2025-09-11T13:59:37.828" v="2702" actId="313"/>
          <ac:spMkLst>
            <pc:docMk/>
            <pc:sldMk cId="3749479534" sldId="316"/>
            <ac:spMk id="11" creationId="{03B35D4C-15CC-E3EF-8BC7-E0C0790AA251}"/>
          </ac:spMkLst>
        </pc:spChg>
        <pc:spChg chg="mod">
          <ac:chgData name="Christoper WARE" userId="373b79b4-f7c4-4ba4-b0ee-a00d747cc7a8" providerId="ADAL" clId="{AB661F3A-3ADA-4C9B-AE01-4476FABACF47}" dt="2025-09-07T13:22:52.787" v="948"/>
          <ac:spMkLst>
            <pc:docMk/>
            <pc:sldMk cId="3749479534" sldId="316"/>
            <ac:spMk id="14" creationId="{55AC226A-595F-CA50-372D-85E35EBC3711}"/>
          </ac:spMkLst>
        </pc:spChg>
        <pc:spChg chg="mod">
          <ac:chgData name="Christoper WARE" userId="373b79b4-f7c4-4ba4-b0ee-a00d747cc7a8" providerId="ADAL" clId="{AB661F3A-3ADA-4C9B-AE01-4476FABACF47}" dt="2025-09-07T13:22:52.787" v="948"/>
          <ac:spMkLst>
            <pc:docMk/>
            <pc:sldMk cId="3749479534" sldId="316"/>
            <ac:spMk id="15" creationId="{8643A62E-AC64-61ED-06A1-53BB19081BCC}"/>
          </ac:spMkLst>
        </pc:spChg>
        <pc:picChg chg="mod">
          <ac:chgData name="Christoper WARE" userId="373b79b4-f7c4-4ba4-b0ee-a00d747cc7a8" providerId="ADAL" clId="{AB661F3A-3ADA-4C9B-AE01-4476FABACF47}" dt="2025-09-07T13:22:52.787" v="948"/>
          <ac:picMkLst>
            <pc:docMk/>
            <pc:sldMk cId="3749479534" sldId="316"/>
            <ac:picMk id="8" creationId="{68EAA199-EE53-1CFB-2304-7F38010E5E77}"/>
          </ac:picMkLst>
        </pc:picChg>
      </pc:sldChg>
      <pc:sldChg chg="modSp mod modTransition modNotes">
        <pc:chgData name="Christoper WARE" userId="373b79b4-f7c4-4ba4-b0ee-a00d747cc7a8" providerId="ADAL" clId="{AB661F3A-3ADA-4C9B-AE01-4476FABACF47}" dt="2025-09-09T16:00:20.218" v="1635" actId="20577"/>
        <pc:sldMkLst>
          <pc:docMk/>
          <pc:sldMk cId="2051770907" sldId="317"/>
        </pc:sldMkLst>
        <pc:spChg chg="mod">
          <ac:chgData name="Christoper WARE" userId="373b79b4-f7c4-4ba4-b0ee-a00d747cc7a8" providerId="ADAL" clId="{AB661F3A-3ADA-4C9B-AE01-4476FABACF47}" dt="2025-09-07T13:24:41.426" v="1050" actId="1076"/>
          <ac:spMkLst>
            <pc:docMk/>
            <pc:sldMk cId="2051770907" sldId="317"/>
            <ac:spMk id="2" creationId="{358D26B1-362B-5282-4405-5B0C8EC66AB8}"/>
          </ac:spMkLst>
        </pc:spChg>
        <pc:spChg chg="mod">
          <ac:chgData name="Christoper WARE" userId="373b79b4-f7c4-4ba4-b0ee-a00d747cc7a8" providerId="ADAL" clId="{AB661F3A-3ADA-4C9B-AE01-4476FABACF47}" dt="2025-09-09T16:00:20.218" v="1635" actId="20577"/>
          <ac:spMkLst>
            <pc:docMk/>
            <pc:sldMk cId="2051770907" sldId="317"/>
            <ac:spMk id="11" creationId="{FBE0A6F4-7FEF-23A0-00D5-026541D2E5A8}"/>
          </ac:spMkLst>
        </pc:spChg>
        <pc:spChg chg="mod">
          <ac:chgData name="Christoper WARE" userId="373b79b4-f7c4-4ba4-b0ee-a00d747cc7a8" providerId="ADAL" clId="{AB661F3A-3ADA-4C9B-AE01-4476FABACF47}" dt="2025-09-07T13:22:52.787" v="948"/>
          <ac:spMkLst>
            <pc:docMk/>
            <pc:sldMk cId="2051770907" sldId="317"/>
            <ac:spMk id="14" creationId="{68DED1A9-CFF1-35BD-25D0-48568E2E072B}"/>
          </ac:spMkLst>
        </pc:spChg>
        <pc:spChg chg="mod">
          <ac:chgData name="Christoper WARE" userId="373b79b4-f7c4-4ba4-b0ee-a00d747cc7a8" providerId="ADAL" clId="{AB661F3A-3ADA-4C9B-AE01-4476FABACF47}" dt="2025-09-07T13:22:52.787" v="948"/>
          <ac:spMkLst>
            <pc:docMk/>
            <pc:sldMk cId="2051770907" sldId="317"/>
            <ac:spMk id="15" creationId="{118371F7-C262-D692-60AE-8795AC155E10}"/>
          </ac:spMkLst>
        </pc:spChg>
        <pc:picChg chg="mod">
          <ac:chgData name="Christoper WARE" userId="373b79b4-f7c4-4ba4-b0ee-a00d747cc7a8" providerId="ADAL" clId="{AB661F3A-3ADA-4C9B-AE01-4476FABACF47}" dt="2025-09-07T13:22:52.787" v="948"/>
          <ac:picMkLst>
            <pc:docMk/>
            <pc:sldMk cId="2051770907" sldId="317"/>
            <ac:picMk id="8" creationId="{F4F567F7-B011-1002-3686-481F559E5375}"/>
          </ac:picMkLst>
        </pc:picChg>
      </pc:sldChg>
      <pc:sldChg chg="delSp modSp mod modTransition modNotes">
        <pc:chgData name="Christoper WARE" userId="373b79b4-f7c4-4ba4-b0ee-a00d747cc7a8" providerId="ADAL" clId="{AB661F3A-3ADA-4C9B-AE01-4476FABACF47}" dt="2025-09-10T19:08:12.888" v="2562" actId="1076"/>
        <pc:sldMkLst>
          <pc:docMk/>
          <pc:sldMk cId="229902727" sldId="318"/>
        </pc:sldMkLst>
        <pc:spChg chg="mod">
          <ac:chgData name="Christoper WARE" userId="373b79b4-f7c4-4ba4-b0ee-a00d747cc7a8" providerId="ADAL" clId="{AB661F3A-3ADA-4C9B-AE01-4476FABACF47}" dt="2025-09-07T13:24:49.993" v="1054" actId="1076"/>
          <ac:spMkLst>
            <pc:docMk/>
            <pc:sldMk cId="229902727" sldId="318"/>
            <ac:spMk id="2" creationId="{EBF98DFC-A017-6482-5439-BAAC27C11CF2}"/>
          </ac:spMkLst>
        </pc:spChg>
        <pc:spChg chg="mod">
          <ac:chgData name="Christoper WARE" userId="373b79b4-f7c4-4ba4-b0ee-a00d747cc7a8" providerId="ADAL" clId="{AB661F3A-3ADA-4C9B-AE01-4476FABACF47}" dt="2025-09-07T13:22:52.787" v="948"/>
          <ac:spMkLst>
            <pc:docMk/>
            <pc:sldMk cId="229902727" sldId="318"/>
            <ac:spMk id="14" creationId="{67EA5C0E-E039-B84B-0412-FA4CFD440159}"/>
          </ac:spMkLst>
        </pc:spChg>
        <pc:spChg chg="mod">
          <ac:chgData name="Christoper WARE" userId="373b79b4-f7c4-4ba4-b0ee-a00d747cc7a8" providerId="ADAL" clId="{AB661F3A-3ADA-4C9B-AE01-4476FABACF47}" dt="2025-09-07T13:22:52.787" v="948"/>
          <ac:spMkLst>
            <pc:docMk/>
            <pc:sldMk cId="229902727" sldId="318"/>
            <ac:spMk id="15" creationId="{A80C1DEF-8723-9E5D-0A18-A72F079B02A4}"/>
          </ac:spMkLst>
        </pc:spChg>
        <pc:graphicFrameChg chg="mod modGraphic">
          <ac:chgData name="Christoper WARE" userId="373b79b4-f7c4-4ba4-b0ee-a00d747cc7a8" providerId="ADAL" clId="{AB661F3A-3ADA-4C9B-AE01-4476FABACF47}" dt="2025-09-10T19:08:12.888" v="2562" actId="1076"/>
          <ac:graphicFrameMkLst>
            <pc:docMk/>
            <pc:sldMk cId="229902727" sldId="318"/>
            <ac:graphicFrameMk id="3" creationId="{552123DB-A39A-8D77-4529-28A71668D762}"/>
          </ac:graphicFrameMkLst>
        </pc:graphicFrameChg>
        <pc:picChg chg="mod">
          <ac:chgData name="Christoper WARE" userId="373b79b4-f7c4-4ba4-b0ee-a00d747cc7a8" providerId="ADAL" clId="{AB661F3A-3ADA-4C9B-AE01-4476FABACF47}" dt="2025-09-07T13:22:52.787" v="948"/>
          <ac:picMkLst>
            <pc:docMk/>
            <pc:sldMk cId="229902727" sldId="318"/>
            <ac:picMk id="8" creationId="{C6A0E9E9-53A3-C308-DEEB-87E31ED59D3C}"/>
          </ac:picMkLst>
        </pc:picChg>
      </pc:sldChg>
      <pc:sldChg chg="modSp mod modTransition modNotes">
        <pc:chgData name="Christoper WARE" userId="373b79b4-f7c4-4ba4-b0ee-a00d747cc7a8" providerId="ADAL" clId="{AB661F3A-3ADA-4C9B-AE01-4476FABACF47}" dt="2025-09-10T19:09:35.345" v="2565" actId="20577"/>
        <pc:sldMkLst>
          <pc:docMk/>
          <pc:sldMk cId="870633067" sldId="319"/>
        </pc:sldMkLst>
        <pc:spChg chg="mod">
          <ac:chgData name="Christoper WARE" userId="373b79b4-f7c4-4ba4-b0ee-a00d747cc7a8" providerId="ADAL" clId="{AB661F3A-3ADA-4C9B-AE01-4476FABACF47}" dt="2025-09-07T13:24:55.147" v="1055" actId="1076"/>
          <ac:spMkLst>
            <pc:docMk/>
            <pc:sldMk cId="870633067" sldId="319"/>
            <ac:spMk id="2" creationId="{F06A87B4-FC2B-37AA-ED72-DE96D5EE348B}"/>
          </ac:spMkLst>
        </pc:spChg>
        <pc:spChg chg="mod">
          <ac:chgData name="Christoper WARE" userId="373b79b4-f7c4-4ba4-b0ee-a00d747cc7a8" providerId="ADAL" clId="{AB661F3A-3ADA-4C9B-AE01-4476FABACF47}" dt="2025-09-07T13:22:52.787" v="948"/>
          <ac:spMkLst>
            <pc:docMk/>
            <pc:sldMk cId="870633067" sldId="319"/>
            <ac:spMk id="3" creationId="{C5DCC8F5-73D4-5741-4BCA-94D10CEF0053}"/>
          </ac:spMkLst>
        </pc:spChg>
        <pc:spChg chg="mod">
          <ac:chgData name="Christoper WARE" userId="373b79b4-f7c4-4ba4-b0ee-a00d747cc7a8" providerId="ADAL" clId="{AB661F3A-3ADA-4C9B-AE01-4476FABACF47}" dt="2025-09-07T13:22:52.787" v="948"/>
          <ac:spMkLst>
            <pc:docMk/>
            <pc:sldMk cId="870633067" sldId="319"/>
            <ac:spMk id="4" creationId="{420CA500-4FFA-55FC-BFF6-0CF85140706B}"/>
          </ac:spMkLst>
        </pc:spChg>
        <pc:spChg chg="mod">
          <ac:chgData name="Christoper WARE" userId="373b79b4-f7c4-4ba4-b0ee-a00d747cc7a8" providerId="ADAL" clId="{AB661F3A-3ADA-4C9B-AE01-4476FABACF47}" dt="2025-09-10T19:09:11.685" v="2564" actId="12"/>
          <ac:spMkLst>
            <pc:docMk/>
            <pc:sldMk cId="870633067" sldId="319"/>
            <ac:spMk id="7" creationId="{82F25CB0-FC9B-5753-06C8-99C6F688C1AC}"/>
          </ac:spMkLst>
        </pc:spChg>
        <pc:spChg chg="mod">
          <ac:chgData name="Christoper WARE" userId="373b79b4-f7c4-4ba4-b0ee-a00d747cc7a8" providerId="ADAL" clId="{AB661F3A-3ADA-4C9B-AE01-4476FABACF47}" dt="2025-09-10T19:09:35.345" v="2565" actId="20577"/>
          <ac:spMkLst>
            <pc:docMk/>
            <pc:sldMk cId="870633067" sldId="319"/>
            <ac:spMk id="9" creationId="{B472E4FD-E7E9-9F5F-D6CC-8B6628CDDCE7}"/>
          </ac:spMkLst>
        </pc:spChg>
        <pc:spChg chg="mod">
          <ac:chgData name="Christoper WARE" userId="373b79b4-f7c4-4ba4-b0ee-a00d747cc7a8" providerId="ADAL" clId="{AB661F3A-3ADA-4C9B-AE01-4476FABACF47}" dt="2025-09-07T13:22:52.787" v="948"/>
          <ac:spMkLst>
            <pc:docMk/>
            <pc:sldMk cId="870633067" sldId="319"/>
            <ac:spMk id="11" creationId="{C5B5DAF5-0182-ECF4-7D2C-CE68A5BDDA0E}"/>
          </ac:spMkLst>
        </pc:spChg>
        <pc:spChg chg="mod">
          <ac:chgData name="Christoper WARE" userId="373b79b4-f7c4-4ba4-b0ee-a00d747cc7a8" providerId="ADAL" clId="{AB661F3A-3ADA-4C9B-AE01-4476FABACF47}" dt="2025-09-07T13:22:52.787" v="948"/>
          <ac:spMkLst>
            <pc:docMk/>
            <pc:sldMk cId="870633067" sldId="319"/>
            <ac:spMk id="14" creationId="{D31249D0-A186-1CEF-7172-AD6000DFBE9C}"/>
          </ac:spMkLst>
        </pc:spChg>
        <pc:spChg chg="mod">
          <ac:chgData name="Christoper WARE" userId="373b79b4-f7c4-4ba4-b0ee-a00d747cc7a8" providerId="ADAL" clId="{AB661F3A-3ADA-4C9B-AE01-4476FABACF47}" dt="2025-09-07T13:22:52.787" v="948"/>
          <ac:spMkLst>
            <pc:docMk/>
            <pc:sldMk cId="870633067" sldId="319"/>
            <ac:spMk id="15" creationId="{598C2328-FA7E-42FD-68EB-FA22984889D7}"/>
          </ac:spMkLst>
        </pc:spChg>
        <pc:picChg chg="mod">
          <ac:chgData name="Christoper WARE" userId="373b79b4-f7c4-4ba4-b0ee-a00d747cc7a8" providerId="ADAL" clId="{AB661F3A-3ADA-4C9B-AE01-4476FABACF47}" dt="2025-09-07T13:22:52.787" v="948"/>
          <ac:picMkLst>
            <pc:docMk/>
            <pc:sldMk cId="870633067" sldId="319"/>
            <ac:picMk id="8" creationId="{8FE97D4B-449A-DA18-1F4A-097BF145114A}"/>
          </ac:picMkLst>
        </pc:picChg>
        <pc:cxnChg chg="mod">
          <ac:chgData name="Christoper WARE" userId="373b79b4-f7c4-4ba4-b0ee-a00d747cc7a8" providerId="ADAL" clId="{AB661F3A-3ADA-4C9B-AE01-4476FABACF47}" dt="2025-09-07T13:22:52.787" v="948"/>
          <ac:cxnSpMkLst>
            <pc:docMk/>
            <pc:sldMk cId="870633067" sldId="319"/>
            <ac:cxnSpMk id="5" creationId="{7E9D16D3-D89B-2CD9-EB74-F17D115DCB1D}"/>
          </ac:cxnSpMkLst>
        </pc:cxnChg>
      </pc:sldChg>
      <pc:sldChg chg="delSp modSp modTransition delDesignElem">
        <pc:chgData name="Christoper WARE" userId="373b79b4-f7c4-4ba4-b0ee-a00d747cc7a8" providerId="ADAL" clId="{AB661F3A-3ADA-4C9B-AE01-4476FABACF47}" dt="2025-09-07T13:22:52.787" v="948"/>
        <pc:sldMkLst>
          <pc:docMk/>
          <pc:sldMk cId="1659613494" sldId="320"/>
        </pc:sldMkLst>
        <pc:spChg chg="mod">
          <ac:chgData name="Christoper WARE" userId="373b79b4-f7c4-4ba4-b0ee-a00d747cc7a8" providerId="ADAL" clId="{AB661F3A-3ADA-4C9B-AE01-4476FABACF47}" dt="2025-09-07T13:22:52.787" v="948"/>
          <ac:spMkLst>
            <pc:docMk/>
            <pc:sldMk cId="1659613494" sldId="320"/>
            <ac:spMk id="2" creationId="{05709123-79BB-8143-AD1D-1E8565419F52}"/>
          </ac:spMkLst>
        </pc:spChg>
        <pc:spChg chg="mod">
          <ac:chgData name="Christoper WARE" userId="373b79b4-f7c4-4ba4-b0ee-a00d747cc7a8" providerId="ADAL" clId="{AB661F3A-3ADA-4C9B-AE01-4476FABACF47}" dt="2025-09-07T13:22:52.787" v="948"/>
          <ac:spMkLst>
            <pc:docMk/>
            <pc:sldMk cId="1659613494" sldId="320"/>
            <ac:spMk id="3" creationId="{A4F5C46F-D286-1765-CF13-5958CB7061E0}"/>
          </ac:spMkLst>
        </pc:spChg>
        <pc:picChg chg="mod">
          <ac:chgData name="Christoper WARE" userId="373b79b4-f7c4-4ba4-b0ee-a00d747cc7a8" providerId="ADAL" clId="{AB661F3A-3ADA-4C9B-AE01-4476FABACF47}" dt="2025-09-07T13:22:52.787" v="948"/>
          <ac:picMkLst>
            <pc:docMk/>
            <pc:sldMk cId="1659613494" sldId="320"/>
            <ac:picMk id="4" creationId="{8248495C-1316-CF72-F0C3-D2F774010F5E}"/>
          </ac:picMkLst>
        </pc:picChg>
        <pc:picChg chg="mod">
          <ac:chgData name="Christoper WARE" userId="373b79b4-f7c4-4ba4-b0ee-a00d747cc7a8" providerId="ADAL" clId="{AB661F3A-3ADA-4C9B-AE01-4476FABACF47}" dt="2025-09-07T13:22:52.787" v="948"/>
          <ac:picMkLst>
            <pc:docMk/>
            <pc:sldMk cId="1659613494" sldId="320"/>
            <ac:picMk id="6" creationId="{25521A74-0F98-F069-290D-821D2C783C6B}"/>
          </ac:picMkLst>
        </pc:picChg>
      </pc:sldChg>
      <pc:sldChg chg="modSp mod modTransition">
        <pc:chgData name="Christoper WARE" userId="373b79b4-f7c4-4ba4-b0ee-a00d747cc7a8" providerId="ADAL" clId="{AB661F3A-3ADA-4C9B-AE01-4476FABACF47}" dt="2025-09-10T19:11:48.757" v="2604" actId="20577"/>
        <pc:sldMkLst>
          <pc:docMk/>
          <pc:sldMk cId="164601102" sldId="321"/>
        </pc:sldMkLst>
        <pc:spChg chg="mod">
          <ac:chgData name="Christoper WARE" userId="373b79b4-f7c4-4ba4-b0ee-a00d747cc7a8" providerId="ADAL" clId="{AB661F3A-3ADA-4C9B-AE01-4476FABACF47}" dt="2025-09-07T13:26:02.121" v="1072" actId="14100"/>
          <ac:spMkLst>
            <pc:docMk/>
            <pc:sldMk cId="164601102" sldId="321"/>
            <ac:spMk id="2" creationId="{45D87D70-BAE6-0211-F2D3-EF31BABBFABA}"/>
          </ac:spMkLst>
        </pc:spChg>
        <pc:spChg chg="mod">
          <ac:chgData name="Christoper WARE" userId="373b79b4-f7c4-4ba4-b0ee-a00d747cc7a8" providerId="ADAL" clId="{AB661F3A-3ADA-4C9B-AE01-4476FABACF47}" dt="2025-09-10T19:11:48.757" v="2604" actId="20577"/>
          <ac:spMkLst>
            <pc:docMk/>
            <pc:sldMk cId="164601102" sldId="321"/>
            <ac:spMk id="3" creationId="{C11492E1-F660-0B61-8341-A5B1C3C084BD}"/>
          </ac:spMkLst>
        </pc:spChg>
        <pc:picChg chg="mod">
          <ac:chgData name="Christoper WARE" userId="373b79b4-f7c4-4ba4-b0ee-a00d747cc7a8" providerId="ADAL" clId="{AB661F3A-3ADA-4C9B-AE01-4476FABACF47}" dt="2025-09-07T13:22:52.787" v="948"/>
          <ac:picMkLst>
            <pc:docMk/>
            <pc:sldMk cId="164601102" sldId="321"/>
            <ac:picMk id="5" creationId="{5E0D0F17-9E96-611E-0177-32EE06AD51A5}"/>
          </ac:picMkLst>
        </pc:picChg>
      </pc:sldChg>
      <pc:sldChg chg="addSp modSp mod modTransition">
        <pc:chgData name="Christoper WARE" userId="373b79b4-f7c4-4ba4-b0ee-a00d747cc7a8" providerId="ADAL" clId="{AB661F3A-3ADA-4C9B-AE01-4476FABACF47}" dt="2025-09-10T19:11:20.476" v="2598" actId="1038"/>
        <pc:sldMkLst>
          <pc:docMk/>
          <pc:sldMk cId="1530175058" sldId="322"/>
        </pc:sldMkLst>
        <pc:spChg chg="mod">
          <ac:chgData name="Christoper WARE" userId="373b79b4-f7c4-4ba4-b0ee-a00d747cc7a8" providerId="ADAL" clId="{AB661F3A-3ADA-4C9B-AE01-4476FABACF47}" dt="2025-09-07T13:25:46.981" v="1069" actId="1076"/>
          <ac:spMkLst>
            <pc:docMk/>
            <pc:sldMk cId="1530175058" sldId="322"/>
            <ac:spMk id="2" creationId="{0E7C6C51-E95B-FFCC-CACF-BBF0A8235E96}"/>
          </ac:spMkLst>
        </pc:spChg>
        <pc:spChg chg="mod">
          <ac:chgData name="Christoper WARE" userId="373b79b4-f7c4-4ba4-b0ee-a00d747cc7a8" providerId="ADAL" clId="{AB661F3A-3ADA-4C9B-AE01-4476FABACF47}" dt="2025-09-07T13:22:52.787" v="948"/>
          <ac:spMkLst>
            <pc:docMk/>
            <pc:sldMk cId="1530175058" sldId="322"/>
            <ac:spMk id="3" creationId="{12C3FFD5-C311-1B40-4AD7-B897610451C6}"/>
          </ac:spMkLst>
        </pc:spChg>
        <pc:spChg chg="add mod">
          <ac:chgData name="Christoper WARE" userId="373b79b4-f7c4-4ba4-b0ee-a00d747cc7a8" providerId="ADAL" clId="{AB661F3A-3ADA-4C9B-AE01-4476FABACF47}" dt="2025-09-07T13:25:53.676" v="1070" actId="1076"/>
          <ac:spMkLst>
            <pc:docMk/>
            <pc:sldMk cId="1530175058" sldId="322"/>
            <ac:spMk id="8" creationId="{BD6723B8-059B-B63F-3CE0-BF030B95731C}"/>
          </ac:spMkLst>
        </pc:spChg>
        <pc:spChg chg="add mod">
          <ac:chgData name="Christoper WARE" userId="373b79b4-f7c4-4ba4-b0ee-a00d747cc7a8" providerId="ADAL" clId="{AB661F3A-3ADA-4C9B-AE01-4476FABACF47}" dt="2025-09-07T13:25:53.676" v="1070" actId="1076"/>
          <ac:spMkLst>
            <pc:docMk/>
            <pc:sldMk cId="1530175058" sldId="322"/>
            <ac:spMk id="9" creationId="{02A49EB3-291F-DA15-4AC9-87A6F5B149C5}"/>
          </ac:spMkLst>
        </pc:spChg>
        <pc:spChg chg="add mod">
          <ac:chgData name="Christoper WARE" userId="373b79b4-f7c4-4ba4-b0ee-a00d747cc7a8" providerId="ADAL" clId="{AB661F3A-3ADA-4C9B-AE01-4476FABACF47}" dt="2025-09-10T19:11:20.476" v="2598" actId="1038"/>
          <ac:spMkLst>
            <pc:docMk/>
            <pc:sldMk cId="1530175058" sldId="322"/>
            <ac:spMk id="10" creationId="{805364B5-6D73-7A82-81F4-A2AAD348CFAD}"/>
          </ac:spMkLst>
        </pc:spChg>
        <pc:spChg chg="add mod">
          <ac:chgData name="Christoper WARE" userId="373b79b4-f7c4-4ba4-b0ee-a00d747cc7a8" providerId="ADAL" clId="{AB661F3A-3ADA-4C9B-AE01-4476FABACF47}" dt="2025-09-10T19:10:17.115" v="2580" actId="20577"/>
          <ac:spMkLst>
            <pc:docMk/>
            <pc:sldMk cId="1530175058" sldId="322"/>
            <ac:spMk id="11" creationId="{7EE036EB-7016-D13F-A49D-BB9EC5EA8A44}"/>
          </ac:spMkLst>
        </pc:spChg>
        <pc:picChg chg="add mod">
          <ac:chgData name="Christoper WARE" userId="373b79b4-f7c4-4ba4-b0ee-a00d747cc7a8" providerId="ADAL" clId="{AB661F3A-3ADA-4C9B-AE01-4476FABACF47}" dt="2025-09-07T13:25:53.676" v="1070" actId="1076"/>
          <ac:picMkLst>
            <pc:docMk/>
            <pc:sldMk cId="1530175058" sldId="322"/>
            <ac:picMk id="4" creationId="{878C3DBA-BCD2-D869-AAC8-6BD38E9EA322}"/>
          </ac:picMkLst>
        </pc:picChg>
        <pc:picChg chg="mod">
          <ac:chgData name="Christoper WARE" userId="373b79b4-f7c4-4ba4-b0ee-a00d747cc7a8" providerId="ADAL" clId="{AB661F3A-3ADA-4C9B-AE01-4476FABACF47}" dt="2025-09-07T13:22:52.787" v="948"/>
          <ac:picMkLst>
            <pc:docMk/>
            <pc:sldMk cId="1530175058" sldId="322"/>
            <ac:picMk id="5" creationId="{680EA4DD-E3B1-D3AE-C0C9-998C6410ACC3}"/>
          </ac:picMkLst>
        </pc:picChg>
        <pc:picChg chg="add mod">
          <ac:chgData name="Christoper WARE" userId="373b79b4-f7c4-4ba4-b0ee-a00d747cc7a8" providerId="ADAL" clId="{AB661F3A-3ADA-4C9B-AE01-4476FABACF47}" dt="2025-09-07T13:25:53.676" v="1070" actId="1076"/>
          <ac:picMkLst>
            <pc:docMk/>
            <pc:sldMk cId="1530175058" sldId="322"/>
            <ac:picMk id="6" creationId="{9E7D7CD0-2DCE-D0D3-92FC-FBADD32348D9}"/>
          </ac:picMkLst>
        </pc:picChg>
        <pc:picChg chg="add mod">
          <ac:chgData name="Christoper WARE" userId="373b79b4-f7c4-4ba4-b0ee-a00d747cc7a8" providerId="ADAL" clId="{AB661F3A-3ADA-4C9B-AE01-4476FABACF47}" dt="2025-09-10T19:11:20.476" v="2598" actId="1038"/>
          <ac:picMkLst>
            <pc:docMk/>
            <pc:sldMk cId="1530175058" sldId="322"/>
            <ac:picMk id="7" creationId="{69418400-F6BF-38FE-CB02-2F65134A4B22}"/>
          </ac:picMkLst>
        </pc:picChg>
        <pc:picChg chg="add mod">
          <ac:chgData name="Christoper WARE" userId="373b79b4-f7c4-4ba4-b0ee-a00d747cc7a8" providerId="ADAL" clId="{AB661F3A-3ADA-4C9B-AE01-4476FABACF47}" dt="2025-09-10T19:11:11.312" v="2587" actId="1076"/>
          <ac:picMkLst>
            <pc:docMk/>
            <pc:sldMk cId="1530175058" sldId="322"/>
            <ac:picMk id="1026" creationId="{ECCF9BB6-C99F-44DE-39B9-CC2B5529897C}"/>
          </ac:picMkLst>
        </pc:picChg>
      </pc:sldChg>
      <pc:sldChg chg="addSp delSp modSp add mod modTransition modNotes">
        <pc:chgData name="Christoper WARE" userId="373b79b4-f7c4-4ba4-b0ee-a00d747cc7a8" providerId="ADAL" clId="{AB661F3A-3ADA-4C9B-AE01-4476FABACF47}" dt="2025-09-07T13:25:03.642" v="1057" actId="1076"/>
        <pc:sldMkLst>
          <pc:docMk/>
          <pc:sldMk cId="414618998" sldId="323"/>
        </pc:sldMkLst>
        <pc:spChg chg="mod">
          <ac:chgData name="Christoper WARE" userId="373b79b4-f7c4-4ba4-b0ee-a00d747cc7a8" providerId="ADAL" clId="{AB661F3A-3ADA-4C9B-AE01-4476FABACF47}" dt="2025-09-07T13:25:00.052" v="1056" actId="1076"/>
          <ac:spMkLst>
            <pc:docMk/>
            <pc:sldMk cId="414618998" sldId="323"/>
            <ac:spMk id="2" creationId="{74003398-01C3-404E-F1DF-821AA103DE41}"/>
          </ac:spMkLst>
        </pc:spChg>
        <pc:spChg chg="add mod">
          <ac:chgData name="Christoper WARE" userId="373b79b4-f7c4-4ba4-b0ee-a00d747cc7a8" providerId="ADAL" clId="{AB661F3A-3ADA-4C9B-AE01-4476FABACF47}" dt="2025-09-07T13:25:03.642" v="1057" actId="1076"/>
          <ac:spMkLst>
            <pc:docMk/>
            <pc:sldMk cId="414618998" sldId="323"/>
            <ac:spMk id="10" creationId="{4DA12810-7DEA-F112-6478-192E21EE66D3}"/>
          </ac:spMkLst>
        </pc:spChg>
        <pc:spChg chg="mod">
          <ac:chgData name="Christoper WARE" userId="373b79b4-f7c4-4ba4-b0ee-a00d747cc7a8" providerId="ADAL" clId="{AB661F3A-3ADA-4C9B-AE01-4476FABACF47}" dt="2025-09-07T13:22:52.787" v="948"/>
          <ac:spMkLst>
            <pc:docMk/>
            <pc:sldMk cId="414618998" sldId="323"/>
            <ac:spMk id="14" creationId="{7610C3EE-EE1B-401B-7DC8-A155DD7BD6EE}"/>
          </ac:spMkLst>
        </pc:spChg>
        <pc:spChg chg="mod">
          <ac:chgData name="Christoper WARE" userId="373b79b4-f7c4-4ba4-b0ee-a00d747cc7a8" providerId="ADAL" clId="{AB661F3A-3ADA-4C9B-AE01-4476FABACF47}" dt="2025-09-07T13:22:52.787" v="948"/>
          <ac:spMkLst>
            <pc:docMk/>
            <pc:sldMk cId="414618998" sldId="323"/>
            <ac:spMk id="15" creationId="{ADF465CD-BBC6-B2DA-A1C4-5F3296941BCF}"/>
          </ac:spMkLst>
        </pc:spChg>
        <pc:picChg chg="mod">
          <ac:chgData name="Christoper WARE" userId="373b79b4-f7c4-4ba4-b0ee-a00d747cc7a8" providerId="ADAL" clId="{AB661F3A-3ADA-4C9B-AE01-4476FABACF47}" dt="2025-09-07T13:22:52.787" v="948"/>
          <ac:picMkLst>
            <pc:docMk/>
            <pc:sldMk cId="414618998" sldId="323"/>
            <ac:picMk id="8" creationId="{916DB61E-E701-2311-F594-7E0418F2C773}"/>
          </ac:picMkLst>
        </pc:picChg>
      </pc:sldChg>
      <pc:sldMasterChg chg="modSp modTransition modSldLayout">
        <pc:chgData name="Christoper WARE" userId="373b79b4-f7c4-4ba4-b0ee-a00d747cc7a8" providerId="ADAL" clId="{AB661F3A-3ADA-4C9B-AE01-4476FABACF47}" dt="2025-09-07T13:22:52.787" v="948"/>
        <pc:sldMasterMkLst>
          <pc:docMk/>
          <pc:sldMasterMk cId="408248464" sldId="2147483906"/>
        </pc:sldMasterMkLst>
        <pc:sldLayoutChg chg="modSp modTransition">
          <pc:chgData name="Christoper WARE" userId="373b79b4-f7c4-4ba4-b0ee-a00d747cc7a8" providerId="ADAL" clId="{AB661F3A-3ADA-4C9B-AE01-4476FABACF47}" dt="2025-09-07T13:22:52.787" v="948"/>
          <pc:sldLayoutMkLst>
            <pc:docMk/>
            <pc:sldMasterMk cId="408248464" sldId="2147483906"/>
            <pc:sldLayoutMk cId="3789336467" sldId="2147483907"/>
          </pc:sldLayoutMkLst>
        </pc:sldLayoutChg>
        <pc:sldLayoutChg chg="modTransition">
          <pc:chgData name="Christoper WARE" userId="373b79b4-f7c4-4ba4-b0ee-a00d747cc7a8" providerId="ADAL" clId="{AB661F3A-3ADA-4C9B-AE01-4476FABACF47}" dt="2025-09-07T13:22:34.558" v="945"/>
          <pc:sldLayoutMkLst>
            <pc:docMk/>
            <pc:sldMasterMk cId="408248464" sldId="2147483906"/>
            <pc:sldLayoutMk cId="3895175098" sldId="2147483908"/>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06"/>
            <pc:sldLayoutMk cId="1079953151" sldId="2147483909"/>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06"/>
            <pc:sldLayoutMk cId="4111290119" sldId="2147483910"/>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06"/>
            <pc:sldLayoutMk cId="3779236701" sldId="2147483911"/>
          </pc:sldLayoutMkLst>
        </pc:sldLayoutChg>
        <pc:sldLayoutChg chg="modTransition">
          <pc:chgData name="Christoper WARE" userId="373b79b4-f7c4-4ba4-b0ee-a00d747cc7a8" providerId="ADAL" clId="{AB661F3A-3ADA-4C9B-AE01-4476FABACF47}" dt="2025-09-07T13:22:34.558" v="945"/>
          <pc:sldLayoutMkLst>
            <pc:docMk/>
            <pc:sldMasterMk cId="408248464" sldId="2147483906"/>
            <pc:sldLayoutMk cId="1391510750" sldId="2147483912"/>
          </pc:sldLayoutMkLst>
        </pc:sldLayoutChg>
        <pc:sldLayoutChg chg="modTransition">
          <pc:chgData name="Christoper WARE" userId="373b79b4-f7c4-4ba4-b0ee-a00d747cc7a8" providerId="ADAL" clId="{AB661F3A-3ADA-4C9B-AE01-4476FABACF47}" dt="2025-09-07T13:22:34.558" v="945"/>
          <pc:sldLayoutMkLst>
            <pc:docMk/>
            <pc:sldMasterMk cId="408248464" sldId="2147483906"/>
            <pc:sldLayoutMk cId="665431027" sldId="2147483913"/>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06"/>
            <pc:sldLayoutMk cId="3195348142" sldId="2147483914"/>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06"/>
            <pc:sldLayoutMk cId="2152496810" sldId="2147483915"/>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06"/>
            <pc:sldLayoutMk cId="1813504569" sldId="2147483916"/>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06"/>
            <pc:sldLayoutMk cId="955244786" sldId="2147483917"/>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06"/>
            <pc:sldLayoutMk cId="900306034" sldId="2147483918"/>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06"/>
            <pc:sldLayoutMk cId="4006604759" sldId="2147483919"/>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06"/>
            <pc:sldLayoutMk cId="280626412" sldId="2147483920"/>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06"/>
            <pc:sldLayoutMk cId="1822198100" sldId="2147483921"/>
          </pc:sldLayoutMkLst>
        </pc:sldLayoutChg>
        <pc:sldLayoutChg chg="modTransition">
          <pc:chgData name="Christoper WARE" userId="373b79b4-f7c4-4ba4-b0ee-a00d747cc7a8" providerId="ADAL" clId="{AB661F3A-3ADA-4C9B-AE01-4476FABACF47}" dt="2025-09-07T13:22:34.558" v="945"/>
          <pc:sldLayoutMkLst>
            <pc:docMk/>
            <pc:sldMasterMk cId="408248464" sldId="2147483906"/>
            <pc:sldLayoutMk cId="2828697733" sldId="2147483922"/>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06"/>
            <pc:sldLayoutMk cId="40362213" sldId="2147483923"/>
          </pc:sldLayoutMkLst>
        </pc:sldLayoutChg>
      </pc:sldMasterChg>
      <pc:sldMasterChg chg="modSp modTransition modSldLayout">
        <pc:chgData name="Christoper WARE" userId="373b79b4-f7c4-4ba4-b0ee-a00d747cc7a8" providerId="ADAL" clId="{AB661F3A-3ADA-4C9B-AE01-4476FABACF47}" dt="2025-09-07T13:22:52.787" v="948"/>
        <pc:sldMasterMkLst>
          <pc:docMk/>
          <pc:sldMasterMk cId="408248464" sldId="2147483924"/>
        </pc:sldMasterMkLst>
        <pc:sldLayoutChg chg="modSp modTransition">
          <pc:chgData name="Christoper WARE" userId="373b79b4-f7c4-4ba4-b0ee-a00d747cc7a8" providerId="ADAL" clId="{AB661F3A-3ADA-4C9B-AE01-4476FABACF47}" dt="2025-09-07T13:22:52.787" v="948"/>
          <pc:sldLayoutMkLst>
            <pc:docMk/>
            <pc:sldMasterMk cId="408248464" sldId="2147483924"/>
            <pc:sldLayoutMk cId="3789336467" sldId="2147483925"/>
          </pc:sldLayoutMkLst>
        </pc:sldLayoutChg>
        <pc:sldLayoutChg chg="modTransition">
          <pc:chgData name="Christoper WARE" userId="373b79b4-f7c4-4ba4-b0ee-a00d747cc7a8" providerId="ADAL" clId="{AB661F3A-3ADA-4C9B-AE01-4476FABACF47}" dt="2025-09-07T13:22:34.558" v="945"/>
          <pc:sldLayoutMkLst>
            <pc:docMk/>
            <pc:sldMasterMk cId="408248464" sldId="2147483924"/>
            <pc:sldLayoutMk cId="3895175098" sldId="2147483926"/>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24"/>
            <pc:sldLayoutMk cId="1079953151" sldId="2147483927"/>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24"/>
            <pc:sldLayoutMk cId="4111290119" sldId="2147483928"/>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24"/>
            <pc:sldLayoutMk cId="3779236701" sldId="2147483929"/>
          </pc:sldLayoutMkLst>
        </pc:sldLayoutChg>
        <pc:sldLayoutChg chg="modTransition">
          <pc:chgData name="Christoper WARE" userId="373b79b4-f7c4-4ba4-b0ee-a00d747cc7a8" providerId="ADAL" clId="{AB661F3A-3ADA-4C9B-AE01-4476FABACF47}" dt="2025-09-07T13:22:34.558" v="945"/>
          <pc:sldLayoutMkLst>
            <pc:docMk/>
            <pc:sldMasterMk cId="408248464" sldId="2147483924"/>
            <pc:sldLayoutMk cId="1391510750" sldId="2147483930"/>
          </pc:sldLayoutMkLst>
        </pc:sldLayoutChg>
        <pc:sldLayoutChg chg="modTransition">
          <pc:chgData name="Christoper WARE" userId="373b79b4-f7c4-4ba4-b0ee-a00d747cc7a8" providerId="ADAL" clId="{AB661F3A-3ADA-4C9B-AE01-4476FABACF47}" dt="2025-09-07T13:22:34.558" v="945"/>
          <pc:sldLayoutMkLst>
            <pc:docMk/>
            <pc:sldMasterMk cId="408248464" sldId="2147483924"/>
            <pc:sldLayoutMk cId="665431027" sldId="2147483931"/>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24"/>
            <pc:sldLayoutMk cId="3195348142" sldId="2147483932"/>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24"/>
            <pc:sldLayoutMk cId="2152496810" sldId="2147483933"/>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24"/>
            <pc:sldLayoutMk cId="1813504569" sldId="2147483934"/>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24"/>
            <pc:sldLayoutMk cId="955244786" sldId="2147483935"/>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24"/>
            <pc:sldLayoutMk cId="900306034" sldId="2147483936"/>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24"/>
            <pc:sldLayoutMk cId="4006604759" sldId="2147483937"/>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24"/>
            <pc:sldLayoutMk cId="280626412" sldId="2147483938"/>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24"/>
            <pc:sldLayoutMk cId="1822198100" sldId="2147483939"/>
          </pc:sldLayoutMkLst>
        </pc:sldLayoutChg>
        <pc:sldLayoutChg chg="modTransition">
          <pc:chgData name="Christoper WARE" userId="373b79b4-f7c4-4ba4-b0ee-a00d747cc7a8" providerId="ADAL" clId="{AB661F3A-3ADA-4C9B-AE01-4476FABACF47}" dt="2025-09-07T13:22:34.558" v="945"/>
          <pc:sldLayoutMkLst>
            <pc:docMk/>
            <pc:sldMasterMk cId="408248464" sldId="2147483924"/>
            <pc:sldLayoutMk cId="2828697733" sldId="2147483940"/>
          </pc:sldLayoutMkLst>
        </pc:sldLayoutChg>
        <pc:sldLayoutChg chg="modSp modTransition">
          <pc:chgData name="Christoper WARE" userId="373b79b4-f7c4-4ba4-b0ee-a00d747cc7a8" providerId="ADAL" clId="{AB661F3A-3ADA-4C9B-AE01-4476FABACF47}" dt="2025-09-07T13:22:52.787" v="948"/>
          <pc:sldLayoutMkLst>
            <pc:docMk/>
            <pc:sldMasterMk cId="408248464" sldId="2147483924"/>
            <pc:sldLayoutMk cId="40362213" sldId="2147483941"/>
          </pc:sldLayoutMkLst>
        </pc:sldLayoutChg>
      </pc:sldMasterChg>
      <pc:sldMasterChg chg="modTransition modSldLayout">
        <pc:chgData name="Christoper WARE" userId="373b79b4-f7c4-4ba4-b0ee-a00d747cc7a8" providerId="ADAL" clId="{AB661F3A-3ADA-4C9B-AE01-4476FABACF47}" dt="2025-09-07T13:22:52.787" v="948"/>
        <pc:sldMasterMkLst>
          <pc:docMk/>
          <pc:sldMasterMk cId="469611367" sldId="2147483942"/>
        </pc:sldMasterMkLst>
        <pc:sldLayoutChg chg="modTransition">
          <pc:chgData name="Christoper WARE" userId="373b79b4-f7c4-4ba4-b0ee-a00d747cc7a8" providerId="ADAL" clId="{AB661F3A-3ADA-4C9B-AE01-4476FABACF47}" dt="2025-09-07T13:22:52.787" v="948"/>
          <pc:sldLayoutMkLst>
            <pc:docMk/>
            <pc:sldMasterMk cId="469611367" sldId="2147483942"/>
            <pc:sldLayoutMk cId="3077894727" sldId="2147483943"/>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275460070" sldId="2147483944"/>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4127929724" sldId="2147483945"/>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2312195833" sldId="2147483946"/>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3315800182" sldId="2147483947"/>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4166995595" sldId="2147483948"/>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91693073" sldId="2147483949"/>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2736026454" sldId="2147483950"/>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2509208216" sldId="2147483951"/>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192520176" sldId="2147483952"/>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2746872306" sldId="2147483953"/>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748166049" sldId="2147483954"/>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703130467" sldId="2147483955"/>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2012647229" sldId="2147483956"/>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622156633" sldId="2147483957"/>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3756769562" sldId="2147483958"/>
          </pc:sldLayoutMkLst>
        </pc:sldLayoutChg>
        <pc:sldLayoutChg chg="modTransition">
          <pc:chgData name="Christoper WARE" userId="373b79b4-f7c4-4ba4-b0ee-a00d747cc7a8" providerId="ADAL" clId="{AB661F3A-3ADA-4C9B-AE01-4476FABACF47}" dt="2025-09-07T13:22:52.787" v="948"/>
          <pc:sldLayoutMkLst>
            <pc:docMk/>
            <pc:sldMasterMk cId="469611367" sldId="2147483942"/>
            <pc:sldLayoutMk cId="3741554239" sldId="2147483959"/>
          </pc:sldLayoutMkLst>
        </pc:sldLayoutChg>
      </pc:sldMasterChg>
      <pc:sldMasterChg chg="modTransition modSldLayout">
        <pc:chgData name="Christoper WARE" userId="373b79b4-f7c4-4ba4-b0ee-a00d747cc7a8" providerId="ADAL" clId="{AB661F3A-3ADA-4C9B-AE01-4476FABACF47}" dt="2025-09-07T13:22:52.787" v="948"/>
        <pc:sldMasterMkLst>
          <pc:docMk/>
          <pc:sldMasterMk cId="2695982553" sldId="2147483960"/>
        </pc:sldMasterMkLst>
        <pc:sldLayoutChg chg="modTransition">
          <pc:chgData name="Christoper WARE" userId="373b79b4-f7c4-4ba4-b0ee-a00d747cc7a8" providerId="ADAL" clId="{AB661F3A-3ADA-4C9B-AE01-4476FABACF47}" dt="2025-09-07T13:22:52.787" v="948"/>
          <pc:sldLayoutMkLst>
            <pc:docMk/>
            <pc:sldMasterMk cId="2695982553" sldId="2147483960"/>
            <pc:sldLayoutMk cId="4221094943" sldId="2147483961"/>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3215620626" sldId="2147483962"/>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2797139239" sldId="2147483963"/>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226761052" sldId="2147483964"/>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3370226415" sldId="2147483965"/>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619314496" sldId="2147483966"/>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2541946503" sldId="2147483967"/>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3122939530" sldId="2147483968"/>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2238525779" sldId="2147483969"/>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506019415" sldId="2147483970"/>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1454621843" sldId="2147483971"/>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843971272" sldId="2147483972"/>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3895699931" sldId="2147483973"/>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1800646788" sldId="2147483974"/>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3132803254" sldId="2147483975"/>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1225887191" sldId="2147483976"/>
          </pc:sldLayoutMkLst>
        </pc:sldLayoutChg>
        <pc:sldLayoutChg chg="modTransition">
          <pc:chgData name="Christoper WARE" userId="373b79b4-f7c4-4ba4-b0ee-a00d747cc7a8" providerId="ADAL" clId="{AB661F3A-3ADA-4C9B-AE01-4476FABACF47}" dt="2025-09-07T13:22:52.787" v="948"/>
          <pc:sldLayoutMkLst>
            <pc:docMk/>
            <pc:sldMasterMk cId="2695982553" sldId="2147483960"/>
            <pc:sldLayoutMk cId="3326595282" sldId="214748397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205CA6-9DBF-48C6-AD80-0E10EC3A427F}" type="datetimeFigureOut">
              <a:rPr lang="en-GB" smtClean="0"/>
              <a:t>12/09/2025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62DE8E-68C0-49D4-8E69-EB3CB1E09535}" type="slidenum">
              <a:rPr lang="en-GB" smtClean="0"/>
              <a:t>‹#›</a:t>
            </a:fld>
            <a:endParaRPr lang="en-GB"/>
          </a:p>
        </p:txBody>
      </p:sp>
    </p:spTree>
    <p:extLst>
      <p:ext uri="{BB962C8B-B14F-4D97-AF65-F5344CB8AC3E}">
        <p14:creationId xmlns:p14="http://schemas.microsoft.com/office/powerpoint/2010/main" val="2703870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D8F24-5AD9-38BA-EC82-AD0926F30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1EA3D-8EA3-FEB8-36C9-1BC99FC61E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565E68D-E706-1C3A-8D47-7792F5DFD9D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7AE9EB7D-93D6-AAD3-1F1E-16E085398E4A}"/>
              </a:ext>
            </a:extLst>
          </p:cNvPr>
          <p:cNvSpPr>
            <a:spLocks noGrp="1"/>
          </p:cNvSpPr>
          <p:nvPr>
            <p:ph type="sldNum" sz="quarter" idx="10"/>
          </p:nvPr>
        </p:nvSpPr>
        <p:spPr/>
        <p:txBody>
          <a:bodyPr/>
          <a:lstStyle/>
          <a:p>
            <a:fld id="{A362DE8E-68C0-49D4-8E69-EB3CB1E09535}" type="slidenum">
              <a:rPr lang="en-GB" smtClean="0"/>
              <a:t>6</a:t>
            </a:fld>
            <a:endParaRPr lang="en-GB"/>
          </a:p>
        </p:txBody>
      </p:sp>
    </p:spTree>
    <p:extLst>
      <p:ext uri="{BB962C8B-B14F-4D97-AF65-F5344CB8AC3E}">
        <p14:creationId xmlns:p14="http://schemas.microsoft.com/office/powerpoint/2010/main" val="143315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4EBE2-D13C-87D9-015D-503872123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DF7E5-8EEF-D1BB-1436-08457F213DB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D739173-9412-FA60-9B53-B28DF77481A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394965AD-BAAE-8E4E-2943-A2A32466CEF8}"/>
              </a:ext>
            </a:extLst>
          </p:cNvPr>
          <p:cNvSpPr>
            <a:spLocks noGrp="1"/>
          </p:cNvSpPr>
          <p:nvPr>
            <p:ph type="sldNum" sz="quarter" idx="10"/>
          </p:nvPr>
        </p:nvSpPr>
        <p:spPr/>
        <p:txBody>
          <a:bodyPr/>
          <a:lstStyle/>
          <a:p>
            <a:fld id="{A362DE8E-68C0-49D4-8E69-EB3CB1E09535}" type="slidenum">
              <a:rPr lang="en-GB" smtClean="0"/>
              <a:t>15</a:t>
            </a:fld>
            <a:endParaRPr lang="en-GB"/>
          </a:p>
        </p:txBody>
      </p:sp>
    </p:spTree>
    <p:extLst>
      <p:ext uri="{BB962C8B-B14F-4D97-AF65-F5344CB8AC3E}">
        <p14:creationId xmlns:p14="http://schemas.microsoft.com/office/powerpoint/2010/main" val="1109216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41038-AB14-E30F-79B7-677F3B24B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D4255-3A62-5451-A135-72852D29848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BB855DA-B187-C620-CA09-2417B614984B}"/>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B11DDEAC-498C-5A03-C60F-E4F9EFC88A64}"/>
              </a:ext>
            </a:extLst>
          </p:cNvPr>
          <p:cNvSpPr>
            <a:spLocks noGrp="1"/>
          </p:cNvSpPr>
          <p:nvPr>
            <p:ph type="sldNum" sz="quarter" idx="10"/>
          </p:nvPr>
        </p:nvSpPr>
        <p:spPr/>
        <p:txBody>
          <a:bodyPr/>
          <a:lstStyle/>
          <a:p>
            <a:fld id="{A362DE8E-68C0-49D4-8E69-EB3CB1E09535}" type="slidenum">
              <a:rPr lang="en-GB" smtClean="0"/>
              <a:t>16</a:t>
            </a:fld>
            <a:endParaRPr lang="en-GB"/>
          </a:p>
        </p:txBody>
      </p:sp>
    </p:spTree>
    <p:extLst>
      <p:ext uri="{BB962C8B-B14F-4D97-AF65-F5344CB8AC3E}">
        <p14:creationId xmlns:p14="http://schemas.microsoft.com/office/powerpoint/2010/main" val="215581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ED0C5-F4D3-478B-F44F-C730607A9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83531-0566-A501-20EF-F46BA80900D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1EEB19-83B2-3169-402E-30F72582AACB}"/>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2B0F2FB2-B657-F692-021C-31185406BD27}"/>
              </a:ext>
            </a:extLst>
          </p:cNvPr>
          <p:cNvSpPr>
            <a:spLocks noGrp="1"/>
          </p:cNvSpPr>
          <p:nvPr>
            <p:ph type="sldNum" sz="quarter" idx="10"/>
          </p:nvPr>
        </p:nvSpPr>
        <p:spPr/>
        <p:txBody>
          <a:bodyPr/>
          <a:lstStyle/>
          <a:p>
            <a:fld id="{A362DE8E-68C0-49D4-8E69-EB3CB1E09535}" type="slidenum">
              <a:rPr lang="en-GB" smtClean="0"/>
              <a:t>17</a:t>
            </a:fld>
            <a:endParaRPr lang="en-GB"/>
          </a:p>
        </p:txBody>
      </p:sp>
    </p:spTree>
    <p:extLst>
      <p:ext uri="{BB962C8B-B14F-4D97-AF65-F5344CB8AC3E}">
        <p14:creationId xmlns:p14="http://schemas.microsoft.com/office/powerpoint/2010/main" val="2817836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62DE8E-68C0-49D4-8E69-EB3CB1E09535}" type="slidenum">
              <a:rPr lang="en-GB" smtClean="0"/>
              <a:t>18</a:t>
            </a:fld>
            <a:endParaRPr lang="en-GB"/>
          </a:p>
        </p:txBody>
      </p:sp>
    </p:spTree>
    <p:extLst>
      <p:ext uri="{BB962C8B-B14F-4D97-AF65-F5344CB8AC3E}">
        <p14:creationId xmlns:p14="http://schemas.microsoft.com/office/powerpoint/2010/main" val="1839629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62DE8E-68C0-49D4-8E69-EB3CB1E09535}" type="slidenum">
              <a:rPr lang="en-GB" smtClean="0"/>
              <a:t>19</a:t>
            </a:fld>
            <a:endParaRPr lang="en-GB"/>
          </a:p>
        </p:txBody>
      </p:sp>
    </p:spTree>
    <p:extLst>
      <p:ext uri="{BB962C8B-B14F-4D97-AF65-F5344CB8AC3E}">
        <p14:creationId xmlns:p14="http://schemas.microsoft.com/office/powerpoint/2010/main" val="564249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62DE8E-68C0-49D4-8E69-EB3CB1E09535}" type="slidenum">
              <a:rPr lang="en-GB" smtClean="0"/>
              <a:t>20</a:t>
            </a:fld>
            <a:endParaRPr lang="en-GB"/>
          </a:p>
        </p:txBody>
      </p:sp>
    </p:spTree>
    <p:extLst>
      <p:ext uri="{BB962C8B-B14F-4D97-AF65-F5344CB8AC3E}">
        <p14:creationId xmlns:p14="http://schemas.microsoft.com/office/powerpoint/2010/main" val="3219976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DC7269-4BB8-431F-9FA9-3C1990A6EEEB}"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5706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62DE8E-68C0-49D4-8E69-EB3CB1E09535}" type="slidenum">
              <a:rPr lang="en-GB" smtClean="0"/>
              <a:t>8</a:t>
            </a:fld>
            <a:endParaRPr lang="en-GB"/>
          </a:p>
        </p:txBody>
      </p:sp>
    </p:spTree>
    <p:extLst>
      <p:ext uri="{BB962C8B-B14F-4D97-AF65-F5344CB8AC3E}">
        <p14:creationId xmlns:p14="http://schemas.microsoft.com/office/powerpoint/2010/main" val="151926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fld id="{A362DE8E-68C0-49D4-8E69-EB3CB1E09535}" type="slidenum">
              <a:rPr lang="en-GB" smtClean="0"/>
              <a:t>9</a:t>
            </a:fld>
            <a:endParaRPr lang="en-GB"/>
          </a:p>
        </p:txBody>
      </p:sp>
    </p:spTree>
    <p:extLst>
      <p:ext uri="{BB962C8B-B14F-4D97-AF65-F5344CB8AC3E}">
        <p14:creationId xmlns:p14="http://schemas.microsoft.com/office/powerpoint/2010/main" val="1363348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5610F-7F7C-D077-FF15-D80D7B626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81E4D-3DD9-0E78-119F-43C355C5523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C6D3FAD-CC0F-6F25-2F1B-760AAD44904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8DBF3400-C440-77AC-E285-2A394ABE3187}"/>
              </a:ext>
            </a:extLst>
          </p:cNvPr>
          <p:cNvSpPr>
            <a:spLocks noGrp="1"/>
          </p:cNvSpPr>
          <p:nvPr>
            <p:ph type="sldNum" sz="quarter" idx="10"/>
          </p:nvPr>
        </p:nvSpPr>
        <p:spPr/>
        <p:txBody>
          <a:bodyPr/>
          <a:lstStyle/>
          <a:p>
            <a:fld id="{A362DE8E-68C0-49D4-8E69-EB3CB1E09535}" type="slidenum">
              <a:rPr lang="en-GB" smtClean="0"/>
              <a:t>10</a:t>
            </a:fld>
            <a:endParaRPr lang="en-GB"/>
          </a:p>
        </p:txBody>
      </p:sp>
    </p:spTree>
    <p:extLst>
      <p:ext uri="{BB962C8B-B14F-4D97-AF65-F5344CB8AC3E}">
        <p14:creationId xmlns:p14="http://schemas.microsoft.com/office/powerpoint/2010/main" val="1996128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4B99A-88E2-5F81-489A-D604D3B2B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2093A-76E0-7FDD-EBF6-51E8D1E26FC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D63756-E5AB-44CF-302A-808EE8CC3B72}"/>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CBB502A9-D36E-FAE3-B72E-4D277A2FC00C}"/>
              </a:ext>
            </a:extLst>
          </p:cNvPr>
          <p:cNvSpPr>
            <a:spLocks noGrp="1"/>
          </p:cNvSpPr>
          <p:nvPr>
            <p:ph type="sldNum" sz="quarter" idx="10"/>
          </p:nvPr>
        </p:nvSpPr>
        <p:spPr/>
        <p:txBody>
          <a:bodyPr/>
          <a:lstStyle/>
          <a:p>
            <a:fld id="{A362DE8E-68C0-49D4-8E69-EB3CB1E09535}" type="slidenum">
              <a:rPr lang="en-GB" smtClean="0"/>
              <a:t>11</a:t>
            </a:fld>
            <a:endParaRPr lang="en-GB"/>
          </a:p>
        </p:txBody>
      </p:sp>
    </p:spTree>
    <p:extLst>
      <p:ext uri="{BB962C8B-B14F-4D97-AF65-F5344CB8AC3E}">
        <p14:creationId xmlns:p14="http://schemas.microsoft.com/office/powerpoint/2010/main" val="172240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F0B56-F224-74C8-6460-96B96A535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01E153-9218-106F-0919-01BF8533145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E0243E2-DC9F-F94D-EE94-D618027C3742}"/>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C0F2396A-2582-8BB5-C43F-AEDE5B2C2CBD}"/>
              </a:ext>
            </a:extLst>
          </p:cNvPr>
          <p:cNvSpPr>
            <a:spLocks noGrp="1"/>
          </p:cNvSpPr>
          <p:nvPr>
            <p:ph type="sldNum" sz="quarter" idx="10"/>
          </p:nvPr>
        </p:nvSpPr>
        <p:spPr/>
        <p:txBody>
          <a:bodyPr/>
          <a:lstStyle/>
          <a:p>
            <a:fld id="{A362DE8E-68C0-49D4-8E69-EB3CB1E09535}" type="slidenum">
              <a:rPr lang="en-GB" smtClean="0"/>
              <a:t>12</a:t>
            </a:fld>
            <a:endParaRPr lang="en-GB"/>
          </a:p>
        </p:txBody>
      </p:sp>
    </p:spTree>
    <p:extLst>
      <p:ext uri="{BB962C8B-B14F-4D97-AF65-F5344CB8AC3E}">
        <p14:creationId xmlns:p14="http://schemas.microsoft.com/office/powerpoint/2010/main" val="208814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7EE96-AF2D-0F78-F446-5F3469D3B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50BEF-7AB6-CECB-0498-75076E9D36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6928323-9F13-F34B-CA16-A5B220D10063}"/>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6B916B82-C3C6-D6BD-6214-B0F7A24C3DAD}"/>
              </a:ext>
            </a:extLst>
          </p:cNvPr>
          <p:cNvSpPr>
            <a:spLocks noGrp="1"/>
          </p:cNvSpPr>
          <p:nvPr>
            <p:ph type="sldNum" sz="quarter" idx="10"/>
          </p:nvPr>
        </p:nvSpPr>
        <p:spPr/>
        <p:txBody>
          <a:bodyPr/>
          <a:lstStyle/>
          <a:p>
            <a:fld id="{A362DE8E-68C0-49D4-8E69-EB3CB1E09535}" type="slidenum">
              <a:rPr lang="en-GB" smtClean="0"/>
              <a:t>13</a:t>
            </a:fld>
            <a:endParaRPr lang="en-GB"/>
          </a:p>
        </p:txBody>
      </p:sp>
    </p:spTree>
    <p:extLst>
      <p:ext uri="{BB962C8B-B14F-4D97-AF65-F5344CB8AC3E}">
        <p14:creationId xmlns:p14="http://schemas.microsoft.com/office/powerpoint/2010/main" val="665206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DB130-5740-9BDA-A18B-681D0D9BF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D52B0-BEF5-F76A-6B19-30E2D475E4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95CD5C-75F7-F8C6-36A7-66AA8C20DFB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2B4050FE-75BA-6339-4232-512D56D3CC70}"/>
              </a:ext>
            </a:extLst>
          </p:cNvPr>
          <p:cNvSpPr>
            <a:spLocks noGrp="1"/>
          </p:cNvSpPr>
          <p:nvPr>
            <p:ph type="sldNum" sz="quarter" idx="10"/>
          </p:nvPr>
        </p:nvSpPr>
        <p:spPr/>
        <p:txBody>
          <a:bodyPr/>
          <a:lstStyle/>
          <a:p>
            <a:fld id="{A362DE8E-68C0-49D4-8E69-EB3CB1E09535}" type="slidenum">
              <a:rPr lang="en-GB" smtClean="0"/>
              <a:t>14</a:t>
            </a:fld>
            <a:endParaRPr lang="en-GB"/>
          </a:p>
        </p:txBody>
      </p:sp>
    </p:spTree>
    <p:extLst>
      <p:ext uri="{BB962C8B-B14F-4D97-AF65-F5344CB8AC3E}">
        <p14:creationId xmlns:p14="http://schemas.microsoft.com/office/powerpoint/2010/main" val="1741057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GB"/>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7894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2520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GB"/>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6872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GB"/>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GB"/>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48166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3130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2647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2156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56769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1554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GB"/>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1094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562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5460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7139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676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70226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7" name="Date Placeholder 2"/>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3"/>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4"/>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9314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2"/>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3"/>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1946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5"/>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2939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8525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6019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GB"/>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4621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GB"/>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GB"/>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843971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7929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5699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00646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32803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5887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6595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2195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15800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7" name="Date Placeholder 2"/>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3"/>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4"/>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6995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2"/>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3"/>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693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5"/>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6026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920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4.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9611367"/>
      </p:ext>
    </p:extLst>
  </p:cSld>
  <p:clrMap bg1="dk1" tx1="lt1" bg2="dk2"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C1F3793-E3C4-49FC-81A6-A9157E934452}"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5982553"/>
      </p:ext>
    </p:extLst>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rydonprimary.org.uk/curriculum/subject-information/"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7.jpeg"/><Relationship Id="rId5" Type="http://schemas.openxmlformats.org/officeDocument/2006/relationships/image" Target="../media/image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mailto:ROOSC@rydonprimary.org.uk"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7.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eg"/><Relationship Id="rId1" Type="http://schemas.openxmlformats.org/officeDocument/2006/relationships/slideLayout" Target="../slideLayouts/slideLayout2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23.xml"/><Relationship Id="rId5" Type="http://schemas.openxmlformats.org/officeDocument/2006/relationships/image" Target="../media/image7.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7.jpe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7.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D082F2-3B48-4AED-82EB-9999F82A2B91}"/>
              </a:ext>
            </a:extLst>
          </p:cNvPr>
          <p:cNvSpPr txBox="1"/>
          <p:nvPr/>
        </p:nvSpPr>
        <p:spPr>
          <a:xfrm>
            <a:off x="5554824" y="1594363"/>
            <a:ext cx="4896544" cy="3785652"/>
          </a:xfrm>
          <a:prstGeom prst="rect">
            <a:avLst/>
          </a:prstGeom>
          <a:noFill/>
        </p:spPr>
        <p:txBody>
          <a:bodyPr wrap="square" rtlCol="0">
            <a:spAutoFit/>
          </a:bodyPr>
          <a:lstStyle/>
          <a:p>
            <a:pPr algn="ctr"/>
            <a:r>
              <a:rPr lang="en-GB" sz="6000" b="1" dirty="0">
                <a:solidFill>
                  <a:schemeClr val="accent3">
                    <a:lumMod val="60000"/>
                    <a:lumOff val="40000"/>
                  </a:schemeClr>
                </a:solidFill>
              </a:rPr>
              <a:t>Welcome to Rydon Primary School </a:t>
            </a:r>
          </a:p>
        </p:txBody>
      </p:sp>
      <p:pic>
        <p:nvPicPr>
          <p:cNvPr id="4" name="Picture 3">
            <a:extLst>
              <a:ext uri="{FF2B5EF4-FFF2-40B4-BE49-F238E27FC236}">
                <a16:creationId xmlns:a16="http://schemas.microsoft.com/office/drawing/2014/main" id="{A85C2C67-2920-4311-841E-C4F732E1B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826" y="1005840"/>
            <a:ext cx="3479095" cy="49626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9658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CB022-11F2-6B7E-ABB0-875638AD8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3C00E-ED67-B38F-9BFA-C71792D61EC3}"/>
              </a:ext>
            </a:extLst>
          </p:cNvPr>
          <p:cNvSpPr>
            <a:spLocks noGrp="1"/>
          </p:cNvSpPr>
          <p:nvPr>
            <p:ph type="title"/>
          </p:nvPr>
        </p:nvSpPr>
        <p:spPr>
          <a:xfrm>
            <a:off x="354211" y="213911"/>
            <a:ext cx="7442179" cy="1143000"/>
          </a:xfrm>
        </p:spPr>
        <p:txBody>
          <a:bodyPr>
            <a:noAutofit/>
          </a:bodyPr>
          <a:lstStyle/>
          <a:p>
            <a:r>
              <a:rPr lang="en-GB" sz="4400" b="1" dirty="0">
                <a:solidFill>
                  <a:schemeClr val="accent3">
                    <a:lumMod val="60000"/>
                    <a:lumOff val="40000"/>
                  </a:schemeClr>
                </a:solidFill>
                <a:latin typeface="Century Gothic"/>
                <a:cs typeface="Calibri"/>
              </a:rPr>
              <a:t>Our Curriculum</a:t>
            </a:r>
            <a:endParaRPr lang="en-US" dirty="0"/>
          </a:p>
        </p:txBody>
      </p:sp>
      <p:sp>
        <p:nvSpPr>
          <p:cNvPr id="11" name="TextBox 10">
            <a:extLst>
              <a:ext uri="{FF2B5EF4-FFF2-40B4-BE49-F238E27FC236}">
                <a16:creationId xmlns:a16="http://schemas.microsoft.com/office/drawing/2014/main" id="{1A32AB4E-3763-51FA-5D1D-5F9FDCF51557}"/>
              </a:ext>
            </a:extLst>
          </p:cNvPr>
          <p:cNvSpPr txBox="1"/>
          <p:nvPr/>
        </p:nvSpPr>
        <p:spPr>
          <a:xfrm>
            <a:off x="2049665" y="2012893"/>
            <a:ext cx="8092669" cy="2677656"/>
          </a:xfrm>
          <a:prstGeom prst="rect">
            <a:avLst/>
          </a:prstGeom>
          <a:noFill/>
        </p:spPr>
        <p:txBody>
          <a:bodyPr wrap="square" lIns="91440" tIns="45720" rIns="91440" bIns="45720" rtlCol="0" anchor="t">
            <a:spAutoFit/>
          </a:bodyPr>
          <a:lstStyle/>
          <a:p>
            <a:r>
              <a:rPr lang="en-GB" sz="2400" dirty="0">
                <a:ea typeface="+mn-lt"/>
                <a:cs typeface="+mn-lt"/>
              </a:rPr>
              <a:t>Each phase has a page on our school website; you can find out more about the curriculum and what your child is learning each half term on here. </a:t>
            </a:r>
          </a:p>
          <a:p>
            <a:endParaRPr lang="en-GB" sz="2400" b="1" dirty="0">
              <a:latin typeface="Century Gothic" panose="020B0502020202020204" pitchFamily="34" charset="0"/>
              <a:ea typeface="+mn-lt"/>
              <a:cs typeface="+mn-lt"/>
            </a:endParaRPr>
          </a:p>
          <a:p>
            <a:r>
              <a:rPr lang="en-GB" sz="2400" b="1" dirty="0">
                <a:latin typeface="Century Gothic" panose="020B0502020202020204" pitchFamily="34" charset="0"/>
                <a:ea typeface="+mn-lt"/>
                <a:cs typeface="+mn-lt"/>
                <a:hlinkClick r:id="rId3"/>
              </a:rPr>
              <a:t>www.rydonprimary.org.uk/curriculum/subject-information/</a:t>
            </a:r>
            <a:r>
              <a:rPr lang="en-GB" sz="2400" b="1" dirty="0">
                <a:latin typeface="Century Gothic" panose="020B0502020202020204" pitchFamily="34" charset="0"/>
                <a:ea typeface="+mn-lt"/>
                <a:cs typeface="+mn-lt"/>
              </a:rPr>
              <a:t> </a:t>
            </a:r>
          </a:p>
          <a:p>
            <a:endParaRPr lang="en-GB" sz="2400" b="1" dirty="0">
              <a:latin typeface="Century Gothic" panose="020B0502020202020204" pitchFamily="34" charset="0"/>
              <a:ea typeface="+mn-lt"/>
              <a:cs typeface="+mn-lt"/>
            </a:endParaRPr>
          </a:p>
        </p:txBody>
      </p:sp>
      <p:sp>
        <p:nvSpPr>
          <p:cNvPr id="14" name="AutoShape 2" descr="Building A Better Banana | Science | Smithsonian Magazine">
            <a:extLst>
              <a:ext uri="{FF2B5EF4-FFF2-40B4-BE49-F238E27FC236}">
                <a16:creationId xmlns:a16="http://schemas.microsoft.com/office/drawing/2014/main" id="{B1F1DE53-8A51-3965-F67E-4B6DEF755D1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8C9ED6E3-045D-081D-1567-A90814A9A21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BD87F616-4264-5C64-8D1B-1C169796A0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1601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A9A3E-5B0D-E7CD-182D-69D66B9CB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F1D278-30D0-5E3B-B924-8CED4FD0040D}"/>
              </a:ext>
            </a:extLst>
          </p:cNvPr>
          <p:cNvSpPr>
            <a:spLocks noGrp="1"/>
          </p:cNvSpPr>
          <p:nvPr>
            <p:ph type="title"/>
          </p:nvPr>
        </p:nvSpPr>
        <p:spPr>
          <a:xfrm>
            <a:off x="264759" y="139805"/>
            <a:ext cx="7442179" cy="1143000"/>
          </a:xfrm>
        </p:spPr>
        <p:txBody>
          <a:bodyPr>
            <a:noAutofit/>
          </a:bodyPr>
          <a:lstStyle/>
          <a:p>
            <a:r>
              <a:rPr lang="en-GB" sz="4400" b="1" dirty="0">
                <a:solidFill>
                  <a:schemeClr val="accent3">
                    <a:lumMod val="60000"/>
                    <a:lumOff val="40000"/>
                  </a:schemeClr>
                </a:solidFill>
                <a:ea typeface="+mj-lt"/>
                <a:cs typeface="Calibri"/>
              </a:rPr>
              <a:t>Homework</a:t>
            </a:r>
            <a:endParaRPr lang="en-US" dirty="0"/>
          </a:p>
        </p:txBody>
      </p:sp>
      <p:sp>
        <p:nvSpPr>
          <p:cNvPr id="11" name="TextBox 10">
            <a:extLst>
              <a:ext uri="{FF2B5EF4-FFF2-40B4-BE49-F238E27FC236}">
                <a16:creationId xmlns:a16="http://schemas.microsoft.com/office/drawing/2014/main" id="{0DAC466D-E5E0-24CE-7249-F38F3CBFC769}"/>
              </a:ext>
            </a:extLst>
          </p:cNvPr>
          <p:cNvSpPr txBox="1"/>
          <p:nvPr/>
        </p:nvSpPr>
        <p:spPr>
          <a:xfrm>
            <a:off x="1683591" y="1326269"/>
            <a:ext cx="8092669" cy="372409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2400" dirty="0">
                <a:ea typeface="+mn-lt"/>
                <a:cs typeface="+mn-lt"/>
              </a:rPr>
              <a:t>Homework will be shared via Dojo every Friday.</a:t>
            </a:r>
          </a:p>
          <a:p>
            <a:pPr marL="342900" indent="-342900">
              <a:buFont typeface="Arial" panose="020B0604020202020204" pitchFamily="34" charset="0"/>
              <a:buChar char="•"/>
            </a:pPr>
            <a:endParaRPr lang="en-GB" sz="2400" dirty="0">
              <a:ea typeface="+mn-lt"/>
              <a:cs typeface="+mn-lt"/>
            </a:endParaRPr>
          </a:p>
          <a:p>
            <a:pPr marL="342900" indent="-342900">
              <a:buFont typeface="Arial" panose="020B0604020202020204" pitchFamily="34" charset="0"/>
              <a:buChar char="•"/>
            </a:pPr>
            <a:r>
              <a:rPr lang="en-GB" sz="2400" dirty="0">
                <a:ea typeface="+mn-lt"/>
                <a:cs typeface="+mn-lt"/>
              </a:rPr>
              <a:t>SPARX every Friday.</a:t>
            </a:r>
          </a:p>
          <a:p>
            <a:pPr marL="342900" indent="-342900">
              <a:buFont typeface="Arial" panose="020B0604020202020204" pitchFamily="34" charset="0"/>
              <a:buChar char="•"/>
            </a:pPr>
            <a:endParaRPr lang="en-GB" sz="2400" dirty="0">
              <a:ea typeface="+mn-lt"/>
              <a:cs typeface="+mn-lt"/>
            </a:endParaRPr>
          </a:p>
          <a:p>
            <a:pPr marL="342900" indent="-342900">
              <a:buFont typeface="Arial" panose="020B0604020202020204" pitchFamily="34" charset="0"/>
              <a:buChar char="•"/>
            </a:pPr>
            <a:r>
              <a:rPr lang="en-GB" sz="2400" dirty="0" err="1">
                <a:ea typeface="+mn-lt"/>
                <a:cs typeface="+mn-lt"/>
              </a:rPr>
              <a:t>SPaG</a:t>
            </a:r>
            <a:r>
              <a:rPr lang="en-GB" sz="2400" dirty="0">
                <a:ea typeface="+mn-lt"/>
                <a:cs typeface="+mn-lt"/>
              </a:rPr>
              <a:t> books / Maths books (Year 6).</a:t>
            </a:r>
          </a:p>
          <a:p>
            <a:pPr marL="342900" indent="-342900">
              <a:buFont typeface="Arial" panose="020B0604020202020204" pitchFamily="34" charset="0"/>
              <a:buChar char="•"/>
            </a:pPr>
            <a:endParaRPr lang="en-GB" sz="2400" dirty="0">
              <a:ea typeface="+mn-lt"/>
              <a:cs typeface="+mn-lt"/>
            </a:endParaRPr>
          </a:p>
          <a:p>
            <a:pPr marL="342900" indent="-342900">
              <a:buFont typeface="Arial" panose="020B0604020202020204" pitchFamily="34" charset="0"/>
              <a:buChar char="•"/>
            </a:pPr>
            <a:r>
              <a:rPr lang="en-GB" sz="2400" dirty="0">
                <a:ea typeface="+mn-lt"/>
                <a:cs typeface="+mn-lt"/>
              </a:rPr>
              <a:t>Maths homework every Friday (Year 5).</a:t>
            </a:r>
          </a:p>
          <a:p>
            <a:pPr marL="342900" indent="-342900">
              <a:buFont typeface="Arial" panose="020B0604020202020204" pitchFamily="34" charset="0"/>
              <a:buChar char="•"/>
            </a:pPr>
            <a:endParaRPr lang="en-GB" sz="2400" dirty="0">
              <a:ea typeface="+mn-lt"/>
              <a:cs typeface="+mn-lt"/>
            </a:endParaRPr>
          </a:p>
          <a:p>
            <a:pPr marL="342900" indent="-342900">
              <a:buFont typeface="Arial" panose="020B0604020202020204" pitchFamily="34" charset="0"/>
              <a:buChar char="•"/>
            </a:pPr>
            <a:r>
              <a:rPr lang="en-GB" sz="2400" dirty="0">
                <a:ea typeface="+mn-lt"/>
                <a:cs typeface="+mn-lt"/>
              </a:rPr>
              <a:t>Reading. </a:t>
            </a:r>
            <a:endParaRPr lang="en-US" dirty="0"/>
          </a:p>
          <a:p>
            <a:pPr marL="342900" indent="-342900">
              <a:buFont typeface="Arial" panose="020B0604020202020204" pitchFamily="34" charset="0"/>
              <a:buChar char="•"/>
            </a:pPr>
            <a:endParaRPr lang="en-GB" sz="2000" b="1" dirty="0">
              <a:latin typeface="Century Gothic" panose="020B0502020202020204" pitchFamily="34" charset="0"/>
            </a:endParaRPr>
          </a:p>
        </p:txBody>
      </p:sp>
      <p:sp>
        <p:nvSpPr>
          <p:cNvPr id="14" name="AutoShape 2" descr="Building A Better Banana | Science | Smithsonian Magazine">
            <a:extLst>
              <a:ext uri="{FF2B5EF4-FFF2-40B4-BE49-F238E27FC236}">
                <a16:creationId xmlns:a16="http://schemas.microsoft.com/office/drawing/2014/main" id="{4A26CBA6-A5C6-97A4-A45E-109427108D8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119BDB27-6868-F265-7CF9-D470430835F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E0FBC6AA-4FF7-0ADD-4A76-418A7B9A1B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1835E79-520A-F448-6F15-086B02EB6BD2}"/>
              </a:ext>
            </a:extLst>
          </p:cNvPr>
          <p:cNvSpPr txBox="1"/>
          <p:nvPr/>
        </p:nvSpPr>
        <p:spPr>
          <a:xfrm>
            <a:off x="1539100" y="5976080"/>
            <a:ext cx="9113203" cy="707886"/>
          </a:xfrm>
          <a:prstGeom prst="rect">
            <a:avLst/>
          </a:prstGeom>
          <a:noFill/>
        </p:spPr>
        <p:txBody>
          <a:bodyPr wrap="square" lIns="91440" tIns="45720" rIns="91440" bIns="45720" rtlCol="0" anchor="t">
            <a:spAutoFit/>
          </a:bodyPr>
          <a:lstStyle/>
          <a:p>
            <a:r>
              <a:rPr lang="en-GB" sz="2000" i="1">
                <a:ea typeface="+mn-lt"/>
                <a:cs typeface="+mn-lt"/>
              </a:rPr>
              <a:t>Homework at Rydon will be reviewed at some point this academic year.</a:t>
            </a:r>
            <a:endParaRPr lang="en-GB" sz="2000" i="1"/>
          </a:p>
          <a:p>
            <a:endParaRPr lang="en-GB" sz="2000" b="1">
              <a:latin typeface="Century Gothic" panose="020B0502020202020204" pitchFamily="34" charset="0"/>
            </a:endParaRPr>
          </a:p>
        </p:txBody>
      </p:sp>
    </p:spTree>
    <p:extLst>
      <p:ext uri="{BB962C8B-B14F-4D97-AF65-F5344CB8AC3E}">
        <p14:creationId xmlns:p14="http://schemas.microsoft.com/office/powerpoint/2010/main" val="1708773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11E93-A63C-3FCF-E006-520F98B48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52BB6-5851-DB43-3774-59487EF9DEF6}"/>
              </a:ext>
            </a:extLst>
          </p:cNvPr>
          <p:cNvSpPr>
            <a:spLocks noGrp="1"/>
          </p:cNvSpPr>
          <p:nvPr>
            <p:ph type="title"/>
          </p:nvPr>
        </p:nvSpPr>
        <p:spPr>
          <a:xfrm>
            <a:off x="294577" y="149903"/>
            <a:ext cx="7442179" cy="1143000"/>
          </a:xfrm>
        </p:spPr>
        <p:txBody>
          <a:bodyPr>
            <a:noAutofit/>
          </a:bodyPr>
          <a:lstStyle/>
          <a:p>
            <a:r>
              <a:rPr lang="en-GB" sz="4400" b="1" dirty="0">
                <a:solidFill>
                  <a:schemeClr val="accent3">
                    <a:lumMod val="60000"/>
                    <a:lumOff val="40000"/>
                  </a:schemeClr>
                </a:solidFill>
                <a:ea typeface="+mj-lt"/>
                <a:cs typeface="Calibri"/>
              </a:rPr>
              <a:t>Reading and phonics</a:t>
            </a:r>
            <a:endParaRPr lang="en-US" dirty="0"/>
          </a:p>
        </p:txBody>
      </p:sp>
      <p:sp>
        <p:nvSpPr>
          <p:cNvPr id="11" name="TextBox 10">
            <a:extLst>
              <a:ext uri="{FF2B5EF4-FFF2-40B4-BE49-F238E27FC236}">
                <a16:creationId xmlns:a16="http://schemas.microsoft.com/office/drawing/2014/main" id="{6CD4E26D-80AF-315E-F067-5140BD44BC08}"/>
              </a:ext>
            </a:extLst>
          </p:cNvPr>
          <p:cNvSpPr txBox="1"/>
          <p:nvPr/>
        </p:nvSpPr>
        <p:spPr>
          <a:xfrm>
            <a:off x="1775521" y="1834950"/>
            <a:ext cx="8092669" cy="2492990"/>
          </a:xfrm>
          <a:prstGeom prst="rect">
            <a:avLst/>
          </a:prstGeom>
          <a:noFill/>
        </p:spPr>
        <p:txBody>
          <a:bodyPr wrap="square" lIns="91440" tIns="45720" rIns="91440" bIns="45720" rtlCol="0" anchor="t">
            <a:spAutoFit/>
          </a:bodyPr>
          <a:lstStyle/>
          <a:p>
            <a:r>
              <a:rPr lang="en-GB" sz="3200" dirty="0">
                <a:ea typeface="+mn-lt"/>
                <a:cs typeface="+mn-lt"/>
              </a:rPr>
              <a:t>Read 3 times a week, signed by an adult in reading records. Children in Year 5/6 can read independently, but an adult to sign off. </a:t>
            </a:r>
            <a:endParaRPr lang="en-US" sz="2400" dirty="0"/>
          </a:p>
          <a:p>
            <a:endParaRPr lang="en-GB" sz="2800" b="1" dirty="0">
              <a:latin typeface="Century Gothic" panose="020B0502020202020204" pitchFamily="34" charset="0"/>
            </a:endParaRPr>
          </a:p>
        </p:txBody>
      </p:sp>
      <p:sp>
        <p:nvSpPr>
          <p:cNvPr id="14" name="AutoShape 2" descr="Building A Better Banana | Science | Smithsonian Magazine">
            <a:extLst>
              <a:ext uri="{FF2B5EF4-FFF2-40B4-BE49-F238E27FC236}">
                <a16:creationId xmlns:a16="http://schemas.microsoft.com/office/drawing/2014/main" id="{AC4E23CB-4171-F619-9D56-929F4DB3EE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9866B828-14F8-890C-E41F-10E08B747B1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912E2E07-9872-2D82-6B51-955A2E7B00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1696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191EF-52C5-5DBC-3FEB-7E3438703C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CA6AE-2A73-A66A-5F3F-985A04ECEEF1}"/>
              </a:ext>
            </a:extLst>
          </p:cNvPr>
          <p:cNvSpPr>
            <a:spLocks noGrp="1"/>
          </p:cNvSpPr>
          <p:nvPr>
            <p:ph type="title"/>
          </p:nvPr>
        </p:nvSpPr>
        <p:spPr>
          <a:xfrm>
            <a:off x="393968" y="199598"/>
            <a:ext cx="7442179" cy="1143000"/>
          </a:xfrm>
        </p:spPr>
        <p:txBody>
          <a:bodyPr>
            <a:noAutofit/>
          </a:bodyPr>
          <a:lstStyle/>
          <a:p>
            <a:r>
              <a:rPr lang="en-GB" sz="4400" b="1" dirty="0">
                <a:solidFill>
                  <a:schemeClr val="accent3">
                    <a:lumMod val="60000"/>
                    <a:lumOff val="40000"/>
                  </a:schemeClr>
                </a:solidFill>
                <a:ea typeface="+mj-lt"/>
                <a:cs typeface="Calibri"/>
              </a:rPr>
              <a:t>Maths</a:t>
            </a:r>
            <a:endParaRPr lang="en-US" dirty="0"/>
          </a:p>
        </p:txBody>
      </p:sp>
      <p:sp>
        <p:nvSpPr>
          <p:cNvPr id="11" name="TextBox 10">
            <a:extLst>
              <a:ext uri="{FF2B5EF4-FFF2-40B4-BE49-F238E27FC236}">
                <a16:creationId xmlns:a16="http://schemas.microsoft.com/office/drawing/2014/main" id="{03B35D4C-15CC-E3EF-8BC7-E0C0790AA251}"/>
              </a:ext>
            </a:extLst>
          </p:cNvPr>
          <p:cNvSpPr txBox="1"/>
          <p:nvPr/>
        </p:nvSpPr>
        <p:spPr>
          <a:xfrm>
            <a:off x="1775521" y="1834950"/>
            <a:ext cx="8092669" cy="150810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2400" dirty="0">
                <a:ea typeface="+mn-lt"/>
                <a:cs typeface="+mn-lt"/>
              </a:rPr>
              <a:t>SPARX every Friday.</a:t>
            </a:r>
          </a:p>
          <a:p>
            <a:pPr marL="342900" indent="-342900">
              <a:buFont typeface="Arial" panose="020B0604020202020204" pitchFamily="34" charset="0"/>
              <a:buChar char="•"/>
            </a:pPr>
            <a:endParaRPr lang="en-GB" sz="2400" dirty="0">
              <a:ea typeface="+mn-lt"/>
              <a:cs typeface="+mn-lt"/>
            </a:endParaRPr>
          </a:p>
          <a:p>
            <a:pPr marL="342900" indent="-342900">
              <a:buFont typeface="Arial" panose="020B0604020202020204" pitchFamily="34" charset="0"/>
              <a:buChar char="•"/>
            </a:pPr>
            <a:r>
              <a:rPr lang="en-GB" sz="2400" dirty="0">
                <a:ea typeface="+mn-lt"/>
                <a:cs typeface="+mn-lt"/>
              </a:rPr>
              <a:t>Practising multiplication and division facts.  </a:t>
            </a:r>
            <a:endParaRPr lang="en-US" dirty="0"/>
          </a:p>
          <a:p>
            <a:endParaRPr lang="en-GB" sz="2000" b="1" dirty="0">
              <a:latin typeface="Century Gothic" panose="020B0502020202020204" pitchFamily="34" charset="0"/>
            </a:endParaRPr>
          </a:p>
        </p:txBody>
      </p:sp>
      <p:sp>
        <p:nvSpPr>
          <p:cNvPr id="14" name="AutoShape 2" descr="Building A Better Banana | Science | Smithsonian Magazine">
            <a:extLst>
              <a:ext uri="{FF2B5EF4-FFF2-40B4-BE49-F238E27FC236}">
                <a16:creationId xmlns:a16="http://schemas.microsoft.com/office/drawing/2014/main" id="{55AC226A-595F-CA50-372D-85E35EBC37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8643A62E-AC64-61ED-06A1-53BB19081BC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68EAA199-EE53-1CFB-2304-7F38010E5E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9479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D2C38-509A-048A-14DE-C53D8A6B9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D26B1-362B-5282-4405-5B0C8EC66AB8}"/>
              </a:ext>
            </a:extLst>
          </p:cNvPr>
          <p:cNvSpPr>
            <a:spLocks noGrp="1"/>
          </p:cNvSpPr>
          <p:nvPr>
            <p:ph type="title"/>
          </p:nvPr>
        </p:nvSpPr>
        <p:spPr>
          <a:xfrm>
            <a:off x="324394" y="179720"/>
            <a:ext cx="7442179" cy="1143000"/>
          </a:xfrm>
        </p:spPr>
        <p:txBody>
          <a:bodyPr>
            <a:noAutofit/>
          </a:bodyPr>
          <a:lstStyle/>
          <a:p>
            <a:r>
              <a:rPr lang="en-GB" sz="4400" b="1" dirty="0">
                <a:solidFill>
                  <a:schemeClr val="accent3">
                    <a:lumMod val="60000"/>
                    <a:lumOff val="40000"/>
                  </a:schemeClr>
                </a:solidFill>
                <a:ea typeface="+mj-lt"/>
                <a:cs typeface="Calibri"/>
              </a:rPr>
              <a:t>How can I help at home?</a:t>
            </a:r>
            <a:endParaRPr lang="en-US" dirty="0"/>
          </a:p>
        </p:txBody>
      </p:sp>
      <p:sp>
        <p:nvSpPr>
          <p:cNvPr id="11" name="TextBox 10">
            <a:extLst>
              <a:ext uri="{FF2B5EF4-FFF2-40B4-BE49-F238E27FC236}">
                <a16:creationId xmlns:a16="http://schemas.microsoft.com/office/drawing/2014/main" id="{FBE0A6F4-7FEF-23A0-00D5-026541D2E5A8}"/>
              </a:ext>
            </a:extLst>
          </p:cNvPr>
          <p:cNvSpPr txBox="1"/>
          <p:nvPr/>
        </p:nvSpPr>
        <p:spPr>
          <a:xfrm>
            <a:off x="490330" y="1442353"/>
            <a:ext cx="11211339" cy="3170099"/>
          </a:xfrm>
          <a:prstGeom prst="rect">
            <a:avLst/>
          </a:prstGeom>
          <a:noFill/>
        </p:spPr>
        <p:txBody>
          <a:bodyPr wrap="square" lIns="91440" tIns="45720" rIns="91440" bIns="45720" rtlCol="0" anchor="t">
            <a:spAutoFit/>
          </a:bodyPr>
          <a:lstStyle/>
          <a:p>
            <a:r>
              <a:rPr lang="en-GB" sz="2400" dirty="0">
                <a:ea typeface="+mn-lt"/>
                <a:cs typeface="+mn-lt"/>
              </a:rPr>
              <a:t>Read with your child a minimum of three times a week. Ask your children questions about what they have read to help with comprehension and understanding of the text.</a:t>
            </a:r>
            <a:endParaRPr lang="en-GB" dirty="0"/>
          </a:p>
          <a:p>
            <a:endParaRPr lang="en-GB" dirty="0"/>
          </a:p>
          <a:p>
            <a:r>
              <a:rPr lang="en-GB" sz="2400" dirty="0">
                <a:ea typeface="+mn-lt"/>
                <a:cs typeface="+mn-lt"/>
              </a:rPr>
              <a:t>Practise times tables (2, 3, 4, 5, 6, 7, 8 9, 10, 11, 12 times tables).</a:t>
            </a:r>
            <a:endParaRPr lang="en-GB" dirty="0"/>
          </a:p>
          <a:p>
            <a:endParaRPr lang="en-GB" dirty="0"/>
          </a:p>
          <a:p>
            <a:r>
              <a:rPr lang="en-GB" sz="2400" dirty="0">
                <a:ea typeface="+mn-lt"/>
                <a:cs typeface="+mn-lt"/>
              </a:rPr>
              <a:t>Ensure that your children work independently when completing their homework but support them if they need it.</a:t>
            </a:r>
            <a:endParaRPr lang="en-US" dirty="0"/>
          </a:p>
          <a:p>
            <a:endParaRPr lang="en-GB" sz="2000" b="1" dirty="0">
              <a:latin typeface="Century Gothic" panose="020B0502020202020204" pitchFamily="34" charset="0"/>
            </a:endParaRPr>
          </a:p>
        </p:txBody>
      </p:sp>
      <p:sp>
        <p:nvSpPr>
          <p:cNvPr id="14" name="AutoShape 2" descr="Building A Better Banana | Science | Smithsonian Magazine">
            <a:extLst>
              <a:ext uri="{FF2B5EF4-FFF2-40B4-BE49-F238E27FC236}">
                <a16:creationId xmlns:a16="http://schemas.microsoft.com/office/drawing/2014/main" id="{68DED1A9-CFF1-35BD-25D0-48568E2E072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118371F7-C262-D692-60AE-8795AC155E1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F4F567F7-B011-1002-3686-481F559E53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1770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CAB1-48B7-3C4D-F797-B1B3A662C3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98DFC-A017-6482-5439-BAAC27C11CF2}"/>
              </a:ext>
            </a:extLst>
          </p:cNvPr>
          <p:cNvSpPr>
            <a:spLocks noGrp="1"/>
          </p:cNvSpPr>
          <p:nvPr>
            <p:ph type="title"/>
          </p:nvPr>
        </p:nvSpPr>
        <p:spPr>
          <a:xfrm>
            <a:off x="225003" y="60190"/>
            <a:ext cx="7442179" cy="1143000"/>
          </a:xfrm>
        </p:spPr>
        <p:txBody>
          <a:bodyPr>
            <a:noAutofit/>
          </a:bodyPr>
          <a:lstStyle/>
          <a:p>
            <a:r>
              <a:rPr lang="en-GB" sz="4400" b="1" dirty="0">
                <a:solidFill>
                  <a:schemeClr val="accent3">
                    <a:lumMod val="60000"/>
                    <a:lumOff val="40000"/>
                  </a:schemeClr>
                </a:solidFill>
                <a:ea typeface="+mj-lt"/>
                <a:cs typeface="Calibri"/>
              </a:rPr>
              <a:t>Clubs</a:t>
            </a:r>
            <a:endParaRPr lang="en-US" dirty="0"/>
          </a:p>
        </p:txBody>
      </p:sp>
      <p:sp>
        <p:nvSpPr>
          <p:cNvPr id="14" name="AutoShape 2" descr="Building A Better Banana | Science | Smithsonian Magazine">
            <a:extLst>
              <a:ext uri="{FF2B5EF4-FFF2-40B4-BE49-F238E27FC236}">
                <a16:creationId xmlns:a16="http://schemas.microsoft.com/office/drawing/2014/main" id="{67EA5C0E-E039-B84B-0412-FA4CFD4401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A80C1DEF-8723-9E5D-0A18-A72F079B02A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C6A0E9E9-53A3-C308-DEEB-87E31ED59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graphicFrame>
        <p:nvGraphicFramePr>
          <p:cNvPr id="3" name="Table 2">
            <a:extLst>
              <a:ext uri="{FF2B5EF4-FFF2-40B4-BE49-F238E27FC236}">
                <a16:creationId xmlns:a16="http://schemas.microsoft.com/office/drawing/2014/main" id="{552123DB-A39A-8D77-4529-28A71668D762}"/>
              </a:ext>
            </a:extLst>
          </p:cNvPr>
          <p:cNvGraphicFramePr>
            <a:graphicFrameLocks noGrp="1"/>
          </p:cNvGraphicFramePr>
          <p:nvPr>
            <p:extLst>
              <p:ext uri="{D42A27DB-BD31-4B8C-83A1-F6EECF244321}">
                <p14:modId xmlns:p14="http://schemas.microsoft.com/office/powerpoint/2010/main" val="2334362319"/>
              </p:ext>
            </p:extLst>
          </p:nvPr>
        </p:nvGraphicFramePr>
        <p:xfrm>
          <a:off x="918590" y="1718300"/>
          <a:ext cx="10459250" cy="3726200"/>
        </p:xfrm>
        <a:graphic>
          <a:graphicData uri="http://schemas.openxmlformats.org/drawingml/2006/table">
            <a:tbl>
              <a:tblPr firstRow="1" bandRow="1">
                <a:tableStyleId>{5C22544A-7EE6-4342-B048-85BDC9FD1C3A}</a:tableStyleId>
              </a:tblPr>
              <a:tblGrid>
                <a:gridCol w="2274571">
                  <a:extLst>
                    <a:ext uri="{9D8B030D-6E8A-4147-A177-3AD203B41FA5}">
                      <a16:colId xmlns:a16="http://schemas.microsoft.com/office/drawing/2014/main" val="1000371214"/>
                    </a:ext>
                  </a:extLst>
                </a:gridCol>
                <a:gridCol w="2274571">
                  <a:extLst>
                    <a:ext uri="{9D8B030D-6E8A-4147-A177-3AD203B41FA5}">
                      <a16:colId xmlns:a16="http://schemas.microsoft.com/office/drawing/2014/main" val="475748815"/>
                    </a:ext>
                  </a:extLst>
                </a:gridCol>
                <a:gridCol w="2274571">
                  <a:extLst>
                    <a:ext uri="{9D8B030D-6E8A-4147-A177-3AD203B41FA5}">
                      <a16:colId xmlns:a16="http://schemas.microsoft.com/office/drawing/2014/main" val="981501391"/>
                    </a:ext>
                  </a:extLst>
                </a:gridCol>
                <a:gridCol w="3635537">
                  <a:extLst>
                    <a:ext uri="{9D8B030D-6E8A-4147-A177-3AD203B41FA5}">
                      <a16:colId xmlns:a16="http://schemas.microsoft.com/office/drawing/2014/main" val="2002823283"/>
                    </a:ext>
                  </a:extLst>
                </a:gridCol>
              </a:tblGrid>
              <a:tr h="811028">
                <a:tc>
                  <a:txBody>
                    <a:bodyPr/>
                    <a:lstStyle/>
                    <a:p>
                      <a:pPr algn="ctr"/>
                      <a:r>
                        <a:rPr lang="en-GB" dirty="0"/>
                        <a:t>Club</a:t>
                      </a:r>
                    </a:p>
                  </a:txBody>
                  <a:tcPr anchor="ctr"/>
                </a:tc>
                <a:tc>
                  <a:txBody>
                    <a:bodyPr/>
                    <a:lstStyle/>
                    <a:p>
                      <a:pPr algn="ctr"/>
                      <a:r>
                        <a:rPr lang="en-GB" dirty="0"/>
                        <a:t>Day</a:t>
                      </a:r>
                    </a:p>
                  </a:txBody>
                  <a:tcPr anchor="ctr"/>
                </a:tc>
                <a:tc>
                  <a:txBody>
                    <a:bodyPr/>
                    <a:lstStyle/>
                    <a:p>
                      <a:pPr algn="ctr"/>
                      <a:r>
                        <a:rPr lang="en-GB" dirty="0"/>
                        <a:t>Year groups</a:t>
                      </a:r>
                    </a:p>
                  </a:txBody>
                  <a:tcPr anchor="ctr"/>
                </a:tc>
                <a:tc>
                  <a:txBody>
                    <a:bodyPr/>
                    <a:lstStyle/>
                    <a:p>
                      <a:pPr algn="ctr"/>
                      <a:r>
                        <a:rPr lang="en-GB" dirty="0"/>
                        <a:t>Member of staff in charge</a:t>
                      </a:r>
                    </a:p>
                  </a:txBody>
                  <a:tcPr anchor="ctr"/>
                </a:tc>
                <a:extLst>
                  <a:ext uri="{0D108BD9-81ED-4DB2-BD59-A6C34878D82A}">
                    <a16:rowId xmlns:a16="http://schemas.microsoft.com/office/drawing/2014/main" val="3364701825"/>
                  </a:ext>
                </a:extLst>
              </a:tr>
              <a:tr h="379182">
                <a:tc>
                  <a:txBody>
                    <a:bodyPr/>
                    <a:lstStyle/>
                    <a:p>
                      <a:r>
                        <a:rPr lang="en-GB" dirty="0"/>
                        <a:t>Netball</a:t>
                      </a:r>
                    </a:p>
                  </a:txBody>
                  <a:tcPr/>
                </a:tc>
                <a:tc>
                  <a:txBody>
                    <a:bodyPr/>
                    <a:lstStyle/>
                    <a:p>
                      <a:r>
                        <a:rPr lang="en-GB" dirty="0"/>
                        <a:t>Monday - AS</a:t>
                      </a:r>
                    </a:p>
                  </a:txBody>
                  <a:tcPr/>
                </a:tc>
                <a:tc>
                  <a:txBody>
                    <a:bodyPr/>
                    <a:lstStyle/>
                    <a:p>
                      <a:r>
                        <a:rPr lang="en-GB" dirty="0"/>
                        <a:t>5&amp;6</a:t>
                      </a:r>
                    </a:p>
                  </a:txBody>
                  <a:tcPr/>
                </a:tc>
                <a:tc>
                  <a:txBody>
                    <a:bodyPr/>
                    <a:lstStyle/>
                    <a:p>
                      <a:r>
                        <a:rPr lang="en-GB" dirty="0"/>
                        <a:t>Miss Boddy &amp; Mrs Parsons</a:t>
                      </a:r>
                    </a:p>
                  </a:txBody>
                  <a:tcPr/>
                </a:tc>
                <a:extLst>
                  <a:ext uri="{0D108BD9-81ED-4DB2-BD59-A6C34878D82A}">
                    <a16:rowId xmlns:a16="http://schemas.microsoft.com/office/drawing/2014/main" val="981073368"/>
                  </a:ext>
                </a:extLst>
              </a:tr>
              <a:tr h="379182">
                <a:tc>
                  <a:txBody>
                    <a:bodyPr/>
                    <a:lstStyle/>
                    <a:p>
                      <a:r>
                        <a:rPr lang="en-GB" dirty="0"/>
                        <a:t>Choir</a:t>
                      </a:r>
                    </a:p>
                  </a:txBody>
                  <a:tcPr/>
                </a:tc>
                <a:tc>
                  <a:txBody>
                    <a:bodyPr/>
                    <a:lstStyle/>
                    <a:p>
                      <a:r>
                        <a:rPr lang="en-GB" dirty="0"/>
                        <a:t>Tuesday - AS</a:t>
                      </a:r>
                    </a:p>
                  </a:txBody>
                  <a:tcPr/>
                </a:tc>
                <a:tc>
                  <a:txBody>
                    <a:bodyPr/>
                    <a:lstStyle/>
                    <a:p>
                      <a:r>
                        <a:rPr lang="en-GB" dirty="0"/>
                        <a:t>KS2</a:t>
                      </a:r>
                    </a:p>
                  </a:txBody>
                  <a:tcPr/>
                </a:tc>
                <a:tc>
                  <a:txBody>
                    <a:bodyPr/>
                    <a:lstStyle/>
                    <a:p>
                      <a:r>
                        <a:rPr lang="en-GB" dirty="0"/>
                        <a:t>Ms Pryce</a:t>
                      </a:r>
                    </a:p>
                  </a:txBody>
                  <a:tcPr/>
                </a:tc>
                <a:extLst>
                  <a:ext uri="{0D108BD9-81ED-4DB2-BD59-A6C34878D82A}">
                    <a16:rowId xmlns:a16="http://schemas.microsoft.com/office/drawing/2014/main" val="725476593"/>
                  </a:ext>
                </a:extLst>
              </a:tr>
              <a:tr h="379182">
                <a:tc>
                  <a:txBody>
                    <a:bodyPr/>
                    <a:lstStyle/>
                    <a:p>
                      <a:r>
                        <a:rPr lang="en-GB" dirty="0"/>
                        <a:t>Gymnastics</a:t>
                      </a:r>
                    </a:p>
                  </a:txBody>
                  <a:tcPr/>
                </a:tc>
                <a:tc>
                  <a:txBody>
                    <a:bodyPr/>
                    <a:lstStyle/>
                    <a:p>
                      <a:r>
                        <a:rPr lang="en-GB" dirty="0"/>
                        <a:t>Tuesday - AS</a:t>
                      </a:r>
                    </a:p>
                  </a:txBody>
                  <a:tcPr/>
                </a:tc>
                <a:tc>
                  <a:txBody>
                    <a:bodyPr/>
                    <a:lstStyle/>
                    <a:p>
                      <a:r>
                        <a:rPr lang="en-GB" dirty="0"/>
                        <a:t>KS2</a:t>
                      </a:r>
                    </a:p>
                  </a:txBody>
                  <a:tcPr/>
                </a:tc>
                <a:tc>
                  <a:txBody>
                    <a:bodyPr/>
                    <a:lstStyle/>
                    <a:p>
                      <a:r>
                        <a:rPr lang="en-GB" dirty="0"/>
                        <a:t>Miss Thomas, Miss Barker &amp; Mrs Cayless</a:t>
                      </a:r>
                    </a:p>
                  </a:txBody>
                  <a:tcPr/>
                </a:tc>
                <a:extLst>
                  <a:ext uri="{0D108BD9-81ED-4DB2-BD59-A6C34878D82A}">
                    <a16:rowId xmlns:a16="http://schemas.microsoft.com/office/drawing/2014/main" val="542565219"/>
                  </a:ext>
                </a:extLst>
              </a:tr>
              <a:tr h="379182">
                <a:tc>
                  <a:txBody>
                    <a:bodyPr/>
                    <a:lstStyle/>
                    <a:p>
                      <a:r>
                        <a:rPr lang="en-GB" dirty="0"/>
                        <a:t>Board games</a:t>
                      </a:r>
                    </a:p>
                  </a:txBody>
                  <a:tcPr/>
                </a:tc>
                <a:tc>
                  <a:txBody>
                    <a:bodyPr/>
                    <a:lstStyle/>
                    <a:p>
                      <a:r>
                        <a:rPr lang="en-GB" dirty="0"/>
                        <a:t>Tuesday - AS</a:t>
                      </a:r>
                    </a:p>
                  </a:txBody>
                  <a:tcPr/>
                </a:tc>
                <a:tc>
                  <a:txBody>
                    <a:bodyPr/>
                    <a:lstStyle/>
                    <a:p>
                      <a:r>
                        <a:rPr lang="en-GB" dirty="0"/>
                        <a:t>KS2</a:t>
                      </a:r>
                    </a:p>
                  </a:txBody>
                  <a:tcPr/>
                </a:tc>
                <a:tc>
                  <a:txBody>
                    <a:bodyPr/>
                    <a:lstStyle/>
                    <a:p>
                      <a:r>
                        <a:rPr lang="en-GB" dirty="0"/>
                        <a:t>Mrs Welsh</a:t>
                      </a:r>
                    </a:p>
                  </a:txBody>
                  <a:tcPr/>
                </a:tc>
                <a:extLst>
                  <a:ext uri="{0D108BD9-81ED-4DB2-BD59-A6C34878D82A}">
                    <a16:rowId xmlns:a16="http://schemas.microsoft.com/office/drawing/2014/main" val="406194168"/>
                  </a:ext>
                </a:extLst>
              </a:tr>
              <a:tr h="379182">
                <a:tc>
                  <a:txBody>
                    <a:bodyPr/>
                    <a:lstStyle/>
                    <a:p>
                      <a:r>
                        <a:rPr lang="en-GB" dirty="0"/>
                        <a:t>Boys Football</a:t>
                      </a:r>
                    </a:p>
                  </a:txBody>
                  <a:tcPr/>
                </a:tc>
                <a:tc>
                  <a:txBody>
                    <a:bodyPr/>
                    <a:lstStyle/>
                    <a:p>
                      <a:r>
                        <a:rPr lang="en-GB" dirty="0"/>
                        <a:t>Thursday - AM</a:t>
                      </a:r>
                    </a:p>
                  </a:txBody>
                  <a:tcPr/>
                </a:tc>
                <a:tc>
                  <a:txBody>
                    <a:bodyPr/>
                    <a:lstStyle/>
                    <a:p>
                      <a:r>
                        <a:rPr lang="en-GB" dirty="0"/>
                        <a:t>Year 5</a:t>
                      </a:r>
                    </a:p>
                  </a:txBody>
                  <a:tcPr/>
                </a:tc>
                <a:tc>
                  <a:txBody>
                    <a:bodyPr/>
                    <a:lstStyle/>
                    <a:p>
                      <a:r>
                        <a:rPr lang="en-GB" dirty="0"/>
                        <a:t>Mr Drake</a:t>
                      </a:r>
                    </a:p>
                  </a:txBody>
                  <a:tcPr/>
                </a:tc>
                <a:extLst>
                  <a:ext uri="{0D108BD9-81ED-4DB2-BD59-A6C34878D82A}">
                    <a16:rowId xmlns:a16="http://schemas.microsoft.com/office/drawing/2014/main" val="4201680660"/>
                  </a:ext>
                </a:extLst>
              </a:tr>
              <a:tr h="379182">
                <a:tc>
                  <a:txBody>
                    <a:bodyPr/>
                    <a:lstStyle/>
                    <a:p>
                      <a:r>
                        <a:rPr lang="en-GB" dirty="0"/>
                        <a:t>Computing</a:t>
                      </a:r>
                    </a:p>
                  </a:txBody>
                  <a:tcPr/>
                </a:tc>
                <a:tc>
                  <a:txBody>
                    <a:bodyPr/>
                    <a:lstStyle/>
                    <a:p>
                      <a:r>
                        <a:rPr lang="en-GB" dirty="0"/>
                        <a:t>Thursday - AM</a:t>
                      </a:r>
                    </a:p>
                  </a:txBody>
                  <a:tcPr/>
                </a:tc>
                <a:tc>
                  <a:txBody>
                    <a:bodyPr/>
                    <a:lstStyle/>
                    <a:p>
                      <a:r>
                        <a:rPr lang="en-GB" dirty="0"/>
                        <a:t>KS2</a:t>
                      </a:r>
                    </a:p>
                  </a:txBody>
                  <a:tcPr/>
                </a:tc>
                <a:tc>
                  <a:txBody>
                    <a:bodyPr/>
                    <a:lstStyle/>
                    <a:p>
                      <a:r>
                        <a:rPr lang="en-GB" dirty="0"/>
                        <a:t>Mr Ware</a:t>
                      </a:r>
                    </a:p>
                  </a:txBody>
                  <a:tcPr/>
                </a:tc>
                <a:extLst>
                  <a:ext uri="{0D108BD9-81ED-4DB2-BD59-A6C34878D82A}">
                    <a16:rowId xmlns:a16="http://schemas.microsoft.com/office/drawing/2014/main" val="1617056512"/>
                  </a:ext>
                </a:extLst>
              </a:tr>
              <a:tr h="379182">
                <a:tc>
                  <a:txBody>
                    <a:bodyPr/>
                    <a:lstStyle/>
                    <a:p>
                      <a:r>
                        <a:rPr lang="en-GB" dirty="0"/>
                        <a:t>SPARX</a:t>
                      </a:r>
                    </a:p>
                  </a:txBody>
                  <a:tcPr/>
                </a:tc>
                <a:tc>
                  <a:txBody>
                    <a:bodyPr/>
                    <a:lstStyle/>
                    <a:p>
                      <a:r>
                        <a:rPr lang="en-GB" dirty="0"/>
                        <a:t>Friday - LT</a:t>
                      </a:r>
                    </a:p>
                  </a:txBody>
                  <a:tcPr/>
                </a:tc>
                <a:tc>
                  <a:txBody>
                    <a:bodyPr/>
                    <a:lstStyle/>
                    <a:p>
                      <a:r>
                        <a:rPr lang="en-GB" dirty="0"/>
                        <a:t>KS2</a:t>
                      </a:r>
                    </a:p>
                  </a:txBody>
                  <a:tcPr/>
                </a:tc>
                <a:tc>
                  <a:txBody>
                    <a:bodyPr/>
                    <a:lstStyle/>
                    <a:p>
                      <a:r>
                        <a:rPr lang="en-GB" dirty="0"/>
                        <a:t>Mr Statham </a:t>
                      </a:r>
                    </a:p>
                  </a:txBody>
                  <a:tcPr/>
                </a:tc>
                <a:extLst>
                  <a:ext uri="{0D108BD9-81ED-4DB2-BD59-A6C34878D82A}">
                    <a16:rowId xmlns:a16="http://schemas.microsoft.com/office/drawing/2014/main" val="501939008"/>
                  </a:ext>
                </a:extLst>
              </a:tr>
            </a:tbl>
          </a:graphicData>
        </a:graphic>
      </p:graphicFrame>
    </p:spTree>
    <p:extLst>
      <p:ext uri="{BB962C8B-B14F-4D97-AF65-F5344CB8AC3E}">
        <p14:creationId xmlns:p14="http://schemas.microsoft.com/office/powerpoint/2010/main" val="229902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336D6-473B-16B0-4AA9-A1B4BB9BE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6A87B4-FC2B-37AA-ED72-DE96D5EE348B}"/>
              </a:ext>
            </a:extLst>
          </p:cNvPr>
          <p:cNvSpPr>
            <a:spLocks noGrp="1"/>
          </p:cNvSpPr>
          <p:nvPr>
            <p:ph type="title"/>
          </p:nvPr>
        </p:nvSpPr>
        <p:spPr>
          <a:xfrm>
            <a:off x="234942" y="103778"/>
            <a:ext cx="7442179" cy="1143000"/>
          </a:xfrm>
        </p:spPr>
        <p:txBody>
          <a:bodyPr>
            <a:noAutofit/>
          </a:bodyPr>
          <a:lstStyle/>
          <a:p>
            <a:r>
              <a:rPr lang="en-GB" sz="4400" b="1" dirty="0">
                <a:solidFill>
                  <a:schemeClr val="accent3">
                    <a:lumMod val="60000"/>
                    <a:lumOff val="40000"/>
                  </a:schemeClr>
                </a:solidFill>
                <a:ea typeface="+mj-lt"/>
                <a:cs typeface="Calibri"/>
              </a:rPr>
              <a:t>Events through the year</a:t>
            </a:r>
            <a:endParaRPr lang="en-US" dirty="0">
              <a:solidFill>
                <a:schemeClr val="accent3">
                  <a:lumMod val="60000"/>
                  <a:lumOff val="40000"/>
                </a:schemeClr>
              </a:solidFill>
            </a:endParaRPr>
          </a:p>
        </p:txBody>
      </p:sp>
      <p:sp>
        <p:nvSpPr>
          <p:cNvPr id="11" name="TextBox 10">
            <a:extLst>
              <a:ext uri="{FF2B5EF4-FFF2-40B4-BE49-F238E27FC236}">
                <a16:creationId xmlns:a16="http://schemas.microsoft.com/office/drawing/2014/main" id="{C5B5DAF5-0182-ECF4-7D2C-CE68A5BDDA0E}"/>
              </a:ext>
            </a:extLst>
          </p:cNvPr>
          <p:cNvSpPr txBox="1"/>
          <p:nvPr/>
        </p:nvSpPr>
        <p:spPr>
          <a:xfrm>
            <a:off x="1685757" y="5368972"/>
            <a:ext cx="8774879" cy="1323439"/>
          </a:xfrm>
          <a:prstGeom prst="rect">
            <a:avLst/>
          </a:prstGeom>
          <a:noFill/>
        </p:spPr>
        <p:txBody>
          <a:bodyPr wrap="square" lIns="91440" tIns="45720" rIns="91440" bIns="45720" rtlCol="0" anchor="t">
            <a:spAutoFit/>
          </a:bodyPr>
          <a:lstStyle/>
          <a:p>
            <a:r>
              <a:rPr lang="en-GB" sz="1600">
                <a:ea typeface="+mn-lt"/>
                <a:cs typeface="+mn-lt"/>
              </a:rPr>
              <a:t>Wherever possible, we will endeavour to keep the costs down on school trips. This could be by asking children to be dropped off or collected to places. We do rely on the voluntary contribution for events to take place. We have tried to spread events out through the year and we will let parents know in plenty of time when events are taking place.</a:t>
            </a:r>
            <a:endParaRPr lang="en-US" sz="1600"/>
          </a:p>
        </p:txBody>
      </p:sp>
      <p:sp>
        <p:nvSpPr>
          <p:cNvPr id="14" name="AutoShape 2" descr="Building A Better Banana | Science | Smithsonian Magazine">
            <a:extLst>
              <a:ext uri="{FF2B5EF4-FFF2-40B4-BE49-F238E27FC236}">
                <a16:creationId xmlns:a16="http://schemas.microsoft.com/office/drawing/2014/main" id="{D31249D0-A186-1CEF-7172-AD6000DFBE9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598C2328-FA7E-42FD-68EB-FA22984889D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8FE97D4B-449A-DA18-1F4A-097BF14511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5DCC8F5-73D4-5741-4BCA-94D10CEF0053}"/>
              </a:ext>
            </a:extLst>
          </p:cNvPr>
          <p:cNvSpPr txBox="1"/>
          <p:nvPr/>
        </p:nvSpPr>
        <p:spPr>
          <a:xfrm>
            <a:off x="1980786" y="1248366"/>
            <a:ext cx="34296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Whole School Events</a:t>
            </a:r>
          </a:p>
        </p:txBody>
      </p:sp>
      <p:sp>
        <p:nvSpPr>
          <p:cNvPr id="4" name="TextBox 3">
            <a:extLst>
              <a:ext uri="{FF2B5EF4-FFF2-40B4-BE49-F238E27FC236}">
                <a16:creationId xmlns:a16="http://schemas.microsoft.com/office/drawing/2014/main" id="{420CA500-4FFA-55FC-BFF6-0CF85140706B}"/>
              </a:ext>
            </a:extLst>
          </p:cNvPr>
          <p:cNvSpPr txBox="1"/>
          <p:nvPr/>
        </p:nvSpPr>
        <p:spPr>
          <a:xfrm>
            <a:off x="6420202" y="1246778"/>
            <a:ext cx="36134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Year group events</a:t>
            </a:r>
            <a:endParaRPr lang="en-GB"/>
          </a:p>
        </p:txBody>
      </p:sp>
      <p:cxnSp>
        <p:nvCxnSpPr>
          <p:cNvPr id="5" name="Straight Arrow Connector 4">
            <a:extLst>
              <a:ext uri="{FF2B5EF4-FFF2-40B4-BE49-F238E27FC236}">
                <a16:creationId xmlns:a16="http://schemas.microsoft.com/office/drawing/2014/main" id="{7E9D16D3-D89B-2CD9-EB74-F17D115DCB1D}"/>
              </a:ext>
            </a:extLst>
          </p:cNvPr>
          <p:cNvCxnSpPr/>
          <p:nvPr/>
        </p:nvCxnSpPr>
        <p:spPr>
          <a:xfrm>
            <a:off x="1769148" y="1765061"/>
            <a:ext cx="8665961" cy="2451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55795EB-04D4-5AAF-15F6-8380AC292991}"/>
              </a:ext>
            </a:extLst>
          </p:cNvPr>
          <p:cNvCxnSpPr>
            <a:cxnSpLocks/>
          </p:cNvCxnSpPr>
          <p:nvPr/>
        </p:nvCxnSpPr>
        <p:spPr>
          <a:xfrm flipH="1">
            <a:off x="5746663" y="1219608"/>
            <a:ext cx="36772" cy="4057189"/>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2F25CB0-FC9B-5753-06C8-99C6F688C1AC}"/>
              </a:ext>
            </a:extLst>
          </p:cNvPr>
          <p:cNvSpPr txBox="1"/>
          <p:nvPr/>
        </p:nvSpPr>
        <p:spPr>
          <a:xfrm>
            <a:off x="1899077" y="1950147"/>
            <a:ext cx="358895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dirty="0"/>
              <a:t>Non-uniform days </a:t>
            </a:r>
          </a:p>
          <a:p>
            <a:pPr marL="285750" indent="-285750">
              <a:buFont typeface="Arial" panose="020B0604020202020204" pitchFamily="34" charset="0"/>
              <a:buChar char="•"/>
            </a:pPr>
            <a:r>
              <a:rPr lang="en-US" dirty="0"/>
              <a:t>Anti bullying week </a:t>
            </a:r>
          </a:p>
          <a:p>
            <a:pPr marL="285750" indent="-285750">
              <a:buFont typeface="Arial" panose="020B0604020202020204" pitchFamily="34" charset="0"/>
              <a:buChar char="•"/>
            </a:pPr>
            <a:r>
              <a:rPr lang="en-US" dirty="0"/>
              <a:t>Rydon Christmas Day</a:t>
            </a:r>
          </a:p>
          <a:p>
            <a:pPr marL="285750" indent="-285750">
              <a:buFont typeface="Arial" panose="020B0604020202020204" pitchFamily="34" charset="0"/>
              <a:buChar char="•"/>
            </a:pPr>
            <a:r>
              <a:rPr lang="en-US" dirty="0"/>
              <a:t>Numbers day</a:t>
            </a:r>
          </a:p>
          <a:p>
            <a:pPr marL="285750" indent="-285750">
              <a:buFont typeface="Arial" panose="020B0604020202020204" pitchFamily="34" charset="0"/>
              <a:buChar char="•"/>
            </a:pPr>
            <a:r>
              <a:rPr lang="en-US" dirty="0"/>
              <a:t>Safer internet day</a:t>
            </a:r>
          </a:p>
          <a:p>
            <a:pPr marL="285750" indent="-285750">
              <a:buFont typeface="Arial" panose="020B0604020202020204" pitchFamily="34" charset="0"/>
              <a:buChar char="•"/>
            </a:pPr>
            <a:r>
              <a:rPr lang="en-US" dirty="0"/>
              <a:t>World Book Day </a:t>
            </a:r>
          </a:p>
          <a:p>
            <a:pPr marL="285750" indent="-285750">
              <a:buFont typeface="Arial" panose="020B0604020202020204" pitchFamily="34" charset="0"/>
              <a:buChar char="•"/>
            </a:pPr>
            <a:r>
              <a:rPr lang="en-US" dirty="0"/>
              <a:t>Sports Day </a:t>
            </a:r>
          </a:p>
          <a:p>
            <a:pPr marL="285750" indent="-285750">
              <a:buFont typeface="Arial" panose="020B0604020202020204" pitchFamily="34" charset="0"/>
              <a:buChar char="•"/>
            </a:pPr>
            <a:r>
              <a:rPr lang="en-US" dirty="0"/>
              <a:t>Summer Fair</a:t>
            </a:r>
          </a:p>
        </p:txBody>
      </p:sp>
      <p:sp>
        <p:nvSpPr>
          <p:cNvPr id="9" name="TextBox 8">
            <a:extLst>
              <a:ext uri="{FF2B5EF4-FFF2-40B4-BE49-F238E27FC236}">
                <a16:creationId xmlns:a16="http://schemas.microsoft.com/office/drawing/2014/main" id="{B472E4FD-E7E9-9F5F-D6CC-8B6628CDDCE7}"/>
              </a:ext>
            </a:extLst>
          </p:cNvPr>
          <p:cNvSpPr txBox="1"/>
          <p:nvPr/>
        </p:nvSpPr>
        <p:spPr>
          <a:xfrm>
            <a:off x="6072710" y="1950148"/>
            <a:ext cx="459174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22</a:t>
            </a:r>
            <a:r>
              <a:rPr lang="en-US" baseline="30000" dirty="0"/>
              <a:t>nd</a:t>
            </a:r>
            <a:r>
              <a:rPr lang="en-US" dirty="0"/>
              <a:t> October – Yr6 Insight morning</a:t>
            </a:r>
          </a:p>
          <a:p>
            <a:r>
              <a:rPr lang="en-US" dirty="0"/>
              <a:t>11</a:t>
            </a:r>
            <a:r>
              <a:rPr lang="en-US" baseline="30000" dirty="0"/>
              <a:t>th</a:t>
            </a:r>
            <a:r>
              <a:rPr lang="en-US" dirty="0"/>
              <a:t> February – Yr5 Insight morning</a:t>
            </a:r>
          </a:p>
          <a:p>
            <a:endParaRPr lang="en-US" dirty="0"/>
          </a:p>
          <a:p>
            <a:r>
              <a:rPr lang="en-US" dirty="0"/>
              <a:t>16</a:t>
            </a:r>
            <a:r>
              <a:rPr lang="en-US" baseline="30000" dirty="0"/>
              <a:t>th</a:t>
            </a:r>
            <a:r>
              <a:rPr lang="en-US" dirty="0"/>
              <a:t> June – 5P class assembly</a:t>
            </a:r>
          </a:p>
          <a:p>
            <a:r>
              <a:rPr lang="en-US" dirty="0"/>
              <a:t>18</a:t>
            </a:r>
            <a:r>
              <a:rPr lang="en-US" baseline="30000" dirty="0"/>
              <a:t>th</a:t>
            </a:r>
            <a:r>
              <a:rPr lang="en-US" dirty="0"/>
              <a:t> June – 5B class assembly </a:t>
            </a:r>
          </a:p>
          <a:p>
            <a:endParaRPr lang="en-US" dirty="0"/>
          </a:p>
          <a:p>
            <a:r>
              <a:rPr lang="en-US" dirty="0"/>
              <a:t>Year 5 – Activities week (TBC)</a:t>
            </a:r>
          </a:p>
          <a:p>
            <a:r>
              <a:rPr lang="en-US" dirty="0"/>
              <a:t>w/c July 6</a:t>
            </a:r>
            <a:r>
              <a:rPr lang="en-US" baseline="30000" dirty="0"/>
              <a:t>th</a:t>
            </a:r>
            <a:r>
              <a:rPr lang="en-US" dirty="0"/>
              <a:t> – Year 6 residential</a:t>
            </a:r>
          </a:p>
          <a:p>
            <a:r>
              <a:rPr lang="en-US" dirty="0"/>
              <a:t>w/c July 6</a:t>
            </a:r>
            <a:r>
              <a:rPr lang="en-US" baseline="30000" dirty="0"/>
              <a:t>th</a:t>
            </a:r>
            <a:r>
              <a:rPr lang="en-US" dirty="0"/>
              <a:t>, 13</a:t>
            </a:r>
            <a:r>
              <a:rPr lang="en-US" baseline="30000" dirty="0"/>
              <a:t>th</a:t>
            </a:r>
            <a:r>
              <a:rPr lang="en-US" dirty="0"/>
              <a:t> – Year 5 Bike ability </a:t>
            </a:r>
          </a:p>
          <a:p>
            <a:endParaRPr lang="en-US" dirty="0"/>
          </a:p>
          <a:p>
            <a:r>
              <a:rPr lang="en-US" dirty="0"/>
              <a:t>16</a:t>
            </a:r>
            <a:r>
              <a:rPr lang="en-US" baseline="30000" dirty="0"/>
              <a:t>th</a:t>
            </a:r>
            <a:r>
              <a:rPr lang="en-US" dirty="0"/>
              <a:t> July – Year 6 leavers assembly </a:t>
            </a:r>
          </a:p>
        </p:txBody>
      </p:sp>
    </p:spTree>
    <p:extLst>
      <p:ext uri="{BB962C8B-B14F-4D97-AF65-F5344CB8AC3E}">
        <p14:creationId xmlns:p14="http://schemas.microsoft.com/office/powerpoint/2010/main" val="870633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82D15-FB72-A579-4BCD-5615B95C82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003398-01C3-404E-F1DF-821AA103DE41}"/>
              </a:ext>
            </a:extLst>
          </p:cNvPr>
          <p:cNvSpPr>
            <a:spLocks noGrp="1"/>
          </p:cNvSpPr>
          <p:nvPr>
            <p:ph type="title"/>
          </p:nvPr>
        </p:nvSpPr>
        <p:spPr>
          <a:xfrm>
            <a:off x="195185" y="219475"/>
            <a:ext cx="7442179" cy="1143000"/>
          </a:xfrm>
        </p:spPr>
        <p:txBody>
          <a:bodyPr>
            <a:noAutofit/>
          </a:bodyPr>
          <a:lstStyle/>
          <a:p>
            <a:r>
              <a:rPr lang="en-GB" sz="4400" b="1" dirty="0">
                <a:solidFill>
                  <a:schemeClr val="accent3">
                    <a:lumMod val="60000"/>
                    <a:lumOff val="40000"/>
                  </a:schemeClr>
                </a:solidFill>
                <a:ea typeface="+mj-lt"/>
                <a:cs typeface="Calibri"/>
              </a:rPr>
              <a:t>Roles and responsibilities </a:t>
            </a:r>
            <a:endParaRPr lang="en-US" dirty="0">
              <a:solidFill>
                <a:schemeClr val="accent3">
                  <a:lumMod val="60000"/>
                  <a:lumOff val="40000"/>
                </a:schemeClr>
              </a:solidFill>
            </a:endParaRPr>
          </a:p>
        </p:txBody>
      </p:sp>
      <p:sp>
        <p:nvSpPr>
          <p:cNvPr id="14" name="AutoShape 2" descr="Building A Better Banana | Science | Smithsonian Magazine">
            <a:extLst>
              <a:ext uri="{FF2B5EF4-FFF2-40B4-BE49-F238E27FC236}">
                <a16:creationId xmlns:a16="http://schemas.microsoft.com/office/drawing/2014/main" id="{7610C3EE-EE1B-401B-7DC8-A155DD7BD6E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ADF465CD-BBC6-B2DA-A1C4-5F3296941BC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916DB61E-E701-2311-F594-7E0418F2C7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4DA12810-7DEA-F112-6478-192E21EE66D3}"/>
              </a:ext>
            </a:extLst>
          </p:cNvPr>
          <p:cNvSpPr txBox="1"/>
          <p:nvPr/>
        </p:nvSpPr>
        <p:spPr>
          <a:xfrm>
            <a:off x="451283" y="1362475"/>
            <a:ext cx="8179196"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3200" dirty="0">
                <a:ea typeface="+mn-lt"/>
                <a:cs typeface="+mn-lt"/>
              </a:rPr>
              <a:t>Play leaders, </a:t>
            </a:r>
          </a:p>
          <a:p>
            <a:pPr marL="285750" indent="-285750">
              <a:buFont typeface="Arial"/>
              <a:buChar char="•"/>
            </a:pPr>
            <a:r>
              <a:rPr lang="en-GB" sz="3200" dirty="0">
                <a:ea typeface="+mn-lt"/>
                <a:cs typeface="+mn-lt"/>
              </a:rPr>
              <a:t>Shed monitors, </a:t>
            </a:r>
          </a:p>
          <a:p>
            <a:pPr marL="285750" indent="-285750">
              <a:buFont typeface="Arial"/>
              <a:buChar char="•"/>
            </a:pPr>
            <a:r>
              <a:rPr lang="en-GB" sz="3200" dirty="0">
                <a:ea typeface="+mn-lt"/>
                <a:cs typeface="+mn-lt"/>
              </a:rPr>
              <a:t>Reading buddies, </a:t>
            </a:r>
          </a:p>
          <a:p>
            <a:pPr marL="285750" indent="-285750">
              <a:buFont typeface="Arial"/>
              <a:buChar char="•"/>
            </a:pPr>
            <a:r>
              <a:rPr lang="en-GB" sz="3200" dirty="0">
                <a:ea typeface="+mn-lt"/>
                <a:cs typeface="+mn-lt"/>
              </a:rPr>
              <a:t>Sports leaders, </a:t>
            </a:r>
          </a:p>
          <a:p>
            <a:pPr marL="285750" indent="-285750">
              <a:buFont typeface="Arial"/>
              <a:buChar char="•"/>
            </a:pPr>
            <a:r>
              <a:rPr lang="en-GB" sz="3200" dirty="0">
                <a:ea typeface="+mn-lt"/>
                <a:cs typeface="+mn-lt"/>
              </a:rPr>
              <a:t>Librarians, </a:t>
            </a:r>
          </a:p>
          <a:p>
            <a:pPr marL="285750" indent="-285750">
              <a:buFont typeface="Arial"/>
              <a:buChar char="•"/>
            </a:pPr>
            <a:r>
              <a:rPr lang="en-GB" sz="3200" dirty="0">
                <a:ea typeface="+mn-lt"/>
                <a:cs typeface="+mn-lt"/>
              </a:rPr>
              <a:t>Early lunch eaters, </a:t>
            </a:r>
          </a:p>
          <a:p>
            <a:pPr marL="285750" indent="-285750">
              <a:buFont typeface="Arial"/>
              <a:buChar char="•"/>
            </a:pPr>
            <a:r>
              <a:rPr lang="en-GB" sz="3200" dirty="0">
                <a:ea typeface="+mn-lt"/>
                <a:cs typeface="+mn-lt"/>
              </a:rPr>
              <a:t>Tech. leaders, </a:t>
            </a:r>
          </a:p>
          <a:p>
            <a:pPr marL="285750" indent="-285750">
              <a:buFont typeface="Arial"/>
              <a:buChar char="•"/>
            </a:pPr>
            <a:r>
              <a:rPr lang="en-GB" sz="3200" dirty="0">
                <a:ea typeface="+mn-lt"/>
                <a:cs typeface="+mn-lt"/>
              </a:rPr>
              <a:t>Logistics, </a:t>
            </a:r>
          </a:p>
          <a:p>
            <a:pPr marL="285750" indent="-285750">
              <a:buFont typeface="Arial"/>
              <a:buChar char="•"/>
            </a:pPr>
            <a:r>
              <a:rPr lang="en-GB" sz="3200" dirty="0">
                <a:ea typeface="+mn-lt"/>
                <a:cs typeface="+mn-lt"/>
              </a:rPr>
              <a:t>Peer mediators</a:t>
            </a:r>
          </a:p>
          <a:p>
            <a:pPr marL="285750" indent="-285750">
              <a:buFont typeface="Arial"/>
              <a:buChar char="•"/>
            </a:pPr>
            <a:r>
              <a:rPr lang="en-GB" sz="3200" dirty="0">
                <a:ea typeface="+mn-lt"/>
                <a:cs typeface="+mn-lt"/>
              </a:rPr>
              <a:t>Art leaders.</a:t>
            </a:r>
          </a:p>
          <a:p>
            <a:pPr marL="285750" indent="-285750">
              <a:buFont typeface="Arial"/>
              <a:buChar char="•"/>
            </a:pPr>
            <a:endParaRPr lang="en-GB" sz="3200" dirty="0"/>
          </a:p>
        </p:txBody>
      </p:sp>
    </p:spTree>
    <p:extLst>
      <p:ext uri="{BB962C8B-B14F-4D97-AF65-F5344CB8AC3E}">
        <p14:creationId xmlns:p14="http://schemas.microsoft.com/office/powerpoint/2010/main" val="414618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138" y="91793"/>
            <a:ext cx="7704152" cy="1400530"/>
          </a:xfrm>
        </p:spPr>
        <p:txBody>
          <a:bodyPr/>
          <a:lstStyle/>
          <a:p>
            <a:r>
              <a:rPr lang="en-GB" sz="5400" b="1" dirty="0">
                <a:solidFill>
                  <a:schemeClr val="accent3">
                    <a:lumMod val="60000"/>
                    <a:lumOff val="40000"/>
                  </a:schemeClr>
                </a:solidFill>
                <a:latin typeface="Century Gothic"/>
                <a:cs typeface="Calibri"/>
              </a:rPr>
              <a:t>School uniform</a:t>
            </a:r>
            <a:endParaRPr lang="en-GB" sz="5400" dirty="0">
              <a:solidFill>
                <a:schemeClr val="accent3">
                  <a:lumMod val="60000"/>
                  <a:lumOff val="40000"/>
                </a:schemeClr>
              </a:solidFill>
              <a:latin typeface="Century Gothic"/>
              <a:cs typeface="Calibri"/>
            </a:endParaRPr>
          </a:p>
        </p:txBody>
      </p:sp>
      <p:pic>
        <p:nvPicPr>
          <p:cNvPr id="10" name="Picture 9">
            <a:extLst>
              <a:ext uri="{FF2B5EF4-FFF2-40B4-BE49-F238E27FC236}">
                <a16:creationId xmlns:a16="http://schemas.microsoft.com/office/drawing/2014/main" id="{6656837E-D566-4CBF-94CF-D42ADE400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54" t="23728" r="11152" b="22025"/>
          <a:stretch/>
        </p:blipFill>
        <p:spPr>
          <a:xfrm rot="5400000">
            <a:off x="771626" y="1804672"/>
            <a:ext cx="2677165" cy="1780669"/>
          </a:xfrm>
          <a:prstGeom prst="rect">
            <a:avLst/>
          </a:prstGeom>
        </p:spPr>
      </p:pic>
      <p:pic>
        <p:nvPicPr>
          <p:cNvPr id="13" name="Picture 12">
            <a:extLst>
              <a:ext uri="{FF2B5EF4-FFF2-40B4-BE49-F238E27FC236}">
                <a16:creationId xmlns:a16="http://schemas.microsoft.com/office/drawing/2014/main" id="{14F9E448-C78A-4E07-9BD8-E4F0ED9D5E39}"/>
              </a:ext>
            </a:extLst>
          </p:cNvPr>
          <p:cNvPicPr/>
          <p:nvPr/>
        </p:nvPicPr>
        <p:blipFill rotWithShape="1">
          <a:blip r:embed="rId4" cstate="print">
            <a:extLst>
              <a:ext uri="{28A0092B-C50C-407E-A947-70E740481C1C}">
                <a14:useLocalDpi xmlns:a14="http://schemas.microsoft.com/office/drawing/2010/main" val="0"/>
              </a:ext>
            </a:extLst>
          </a:blip>
          <a:srcRect l="30744" t="12680" r="27210"/>
          <a:stretch/>
        </p:blipFill>
        <p:spPr bwMode="auto">
          <a:xfrm>
            <a:off x="3639159" y="1347536"/>
            <a:ext cx="1836147" cy="2651769"/>
          </a:xfrm>
          <a:prstGeom prst="rect">
            <a:avLst/>
          </a:prstGeom>
          <a:noFill/>
          <a:ln>
            <a:noFill/>
          </a:ln>
          <a:extLst>
            <a:ext uri="{53640926-AAD7-44D8-BBD7-CCE9431645EC}">
              <a14:shadowObscured xmlns:a14="http://schemas.microsoft.com/office/drawing/2010/main"/>
            </a:ext>
          </a:extLst>
        </p:spPr>
      </p:pic>
      <p:pic>
        <p:nvPicPr>
          <p:cNvPr id="4" name="Picture 3" descr="A red and yellow sign with a rooster on it&#10;&#10;AI-generated content may be incorrect.">
            <a:extLst>
              <a:ext uri="{FF2B5EF4-FFF2-40B4-BE49-F238E27FC236}">
                <a16:creationId xmlns:a16="http://schemas.microsoft.com/office/drawing/2014/main" id="{4922DA2A-E4B1-F765-EAF8-9316767C22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pic>
        <p:nvPicPr>
          <p:cNvPr id="5" name="Picture 4" descr="A child smiling at the camera&#10;&#10;AI-generated content may be incorrect.">
            <a:extLst>
              <a:ext uri="{FF2B5EF4-FFF2-40B4-BE49-F238E27FC236}">
                <a16:creationId xmlns:a16="http://schemas.microsoft.com/office/drawing/2014/main" id="{B93E1DA4-DC52-E590-76B1-43F9F0DDF8ED}"/>
              </a:ext>
            </a:extLst>
          </p:cNvPr>
          <p:cNvPicPr>
            <a:picLocks noChangeAspect="1"/>
          </p:cNvPicPr>
          <p:nvPr/>
        </p:nvPicPr>
        <p:blipFill>
          <a:blip r:embed="rId6"/>
          <a:stretch>
            <a:fillRect/>
          </a:stretch>
        </p:blipFill>
        <p:spPr>
          <a:xfrm>
            <a:off x="1935981" y="4227425"/>
            <a:ext cx="1793004" cy="2435680"/>
          </a:xfrm>
          <a:prstGeom prst="rect">
            <a:avLst/>
          </a:prstGeom>
        </p:spPr>
      </p:pic>
      <p:pic>
        <p:nvPicPr>
          <p:cNvPr id="6" name="Picture 5">
            <a:extLst>
              <a:ext uri="{FF2B5EF4-FFF2-40B4-BE49-F238E27FC236}">
                <a16:creationId xmlns:a16="http://schemas.microsoft.com/office/drawing/2014/main" id="{8C349574-79E2-4C62-B18A-AC302C8913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51" t="7201" r="7658" b="14379"/>
          <a:stretch/>
        </p:blipFill>
        <p:spPr>
          <a:xfrm rot="5400000">
            <a:off x="5706027" y="1775857"/>
            <a:ext cx="2646971" cy="1790332"/>
          </a:xfrm>
          <a:prstGeom prst="rect">
            <a:avLst/>
          </a:prstGeom>
        </p:spPr>
      </p:pic>
      <p:pic>
        <p:nvPicPr>
          <p:cNvPr id="7" name="Picture 6" descr="A child in a school uniform standing in front of a hedge&#10;&#10;AI-generated content may be incorrect.">
            <a:extLst>
              <a:ext uri="{FF2B5EF4-FFF2-40B4-BE49-F238E27FC236}">
                <a16:creationId xmlns:a16="http://schemas.microsoft.com/office/drawing/2014/main" id="{6C83BBE9-9C8C-1116-289A-EB6A4F1919FC}"/>
              </a:ext>
            </a:extLst>
          </p:cNvPr>
          <p:cNvPicPr>
            <a:picLocks noChangeAspect="1"/>
          </p:cNvPicPr>
          <p:nvPr/>
        </p:nvPicPr>
        <p:blipFill>
          <a:blip r:embed="rId8"/>
          <a:srcRect l="33212" t="14182" r="27513"/>
          <a:stretch>
            <a:fillRect/>
          </a:stretch>
        </p:blipFill>
        <p:spPr>
          <a:xfrm>
            <a:off x="8729330" y="1347537"/>
            <a:ext cx="1787282" cy="2686052"/>
          </a:xfrm>
          <a:prstGeom prst="rect">
            <a:avLst/>
          </a:prstGeom>
        </p:spPr>
      </p:pic>
      <p:sp>
        <p:nvSpPr>
          <p:cNvPr id="8" name="TextBox 7">
            <a:extLst>
              <a:ext uri="{FF2B5EF4-FFF2-40B4-BE49-F238E27FC236}">
                <a16:creationId xmlns:a16="http://schemas.microsoft.com/office/drawing/2014/main" id="{8151C970-D78A-30C4-64DC-C1EF77D7F902}"/>
              </a:ext>
            </a:extLst>
          </p:cNvPr>
          <p:cNvSpPr txBox="1"/>
          <p:nvPr/>
        </p:nvSpPr>
        <p:spPr>
          <a:xfrm>
            <a:off x="4218214" y="4261756"/>
            <a:ext cx="540475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ea typeface="+mn-lt"/>
                <a:cs typeface="+mn-lt"/>
              </a:rPr>
              <a:t>School uniform to be worn each day.  Children expected to wear shirt and tie unless due to sensory needs and spoken to SENCo.</a:t>
            </a:r>
          </a:p>
          <a:p>
            <a:pPr marL="285750" indent="-285750">
              <a:buFont typeface="Arial"/>
              <a:buChar char="•"/>
            </a:pPr>
            <a:r>
              <a:rPr lang="en-GB" dirty="0"/>
              <a:t>Sports top with black shorts/tracksuit bottoms expected to be worn on PE days (year 6 can wear hoodies on PE days).  No branded tops to be worn.</a:t>
            </a:r>
          </a:p>
        </p:txBody>
      </p:sp>
    </p:spTree>
    <p:extLst>
      <p:ext uri="{BB962C8B-B14F-4D97-AF65-F5344CB8AC3E}">
        <p14:creationId xmlns:p14="http://schemas.microsoft.com/office/powerpoint/2010/main" val="4066108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316" y="-94731"/>
            <a:ext cx="7055380" cy="1400530"/>
          </a:xfrm>
        </p:spPr>
        <p:txBody>
          <a:bodyPr/>
          <a:lstStyle/>
          <a:p>
            <a:pPr algn="ctr"/>
            <a:r>
              <a:rPr lang="en-GB" sz="4500" b="1">
                <a:solidFill>
                  <a:schemeClr val="accent3">
                    <a:lumMod val="60000"/>
                    <a:lumOff val="40000"/>
                  </a:schemeClr>
                </a:solidFill>
                <a:latin typeface="Century Gothic"/>
                <a:cs typeface="Calibri"/>
              </a:rPr>
              <a:t>Forest School</a:t>
            </a:r>
            <a:endParaRPr lang="en-US"/>
          </a:p>
        </p:txBody>
      </p:sp>
      <p:sp>
        <p:nvSpPr>
          <p:cNvPr id="4" name="TextBox 3"/>
          <p:cNvSpPr txBox="1"/>
          <p:nvPr/>
        </p:nvSpPr>
        <p:spPr>
          <a:xfrm>
            <a:off x="7323273" y="4251914"/>
            <a:ext cx="3277871" cy="2308324"/>
          </a:xfrm>
          <a:prstGeom prst="rect">
            <a:avLst/>
          </a:prstGeom>
          <a:noFill/>
        </p:spPr>
        <p:txBody>
          <a:bodyPr wrap="square" rtlCol="0">
            <a:spAutoFit/>
          </a:bodyPr>
          <a:lstStyle/>
          <a:p>
            <a:pPr algn="ctr"/>
            <a:r>
              <a:rPr lang="en-GB" sz="2000" b="1" i="1">
                <a:latin typeface="Century Gothic" panose="020B0502020202020204" pitchFamily="34" charset="0"/>
                <a:cs typeface="Calibri" panose="020F0502020204030204" pitchFamily="34" charset="0"/>
              </a:rPr>
              <a:t>Your child will need wellies, a waterproof coat and trousers. </a:t>
            </a:r>
          </a:p>
          <a:p>
            <a:pPr algn="ctr"/>
            <a:endParaRPr lang="en-GB" sz="2000" b="1" i="1">
              <a:latin typeface="Century Gothic" panose="020B0502020202020204" pitchFamily="34" charset="0"/>
              <a:cs typeface="Calibri" panose="020F0502020204030204" pitchFamily="34" charset="0"/>
            </a:endParaRPr>
          </a:p>
          <a:p>
            <a:pPr algn="ctr"/>
            <a:r>
              <a:rPr lang="en-GB" sz="2000" b="1" i="1">
                <a:latin typeface="Century Gothic" panose="020B0502020202020204" pitchFamily="34" charset="0"/>
                <a:cs typeface="Calibri" panose="020F0502020204030204" pitchFamily="34" charset="0"/>
              </a:rPr>
              <a:t>Old clothes must be worn to school…They will be getting muddy</a:t>
            </a:r>
            <a:r>
              <a:rPr lang="en-GB" sz="2400" b="1" i="1">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1E14EEC4-29C6-48DF-A7EC-99AE1F3B0EEC}"/>
              </a:ext>
            </a:extLst>
          </p:cNvPr>
          <p:cNvPicPr>
            <a:picLocks noChangeAspect="1"/>
          </p:cNvPicPr>
          <p:nvPr/>
        </p:nvPicPr>
        <p:blipFill>
          <a:blip r:embed="rId3"/>
          <a:stretch>
            <a:fillRect/>
          </a:stretch>
        </p:blipFill>
        <p:spPr>
          <a:xfrm>
            <a:off x="4306139" y="4080170"/>
            <a:ext cx="3077765" cy="2308324"/>
          </a:xfrm>
          <a:prstGeom prst="rect">
            <a:avLst/>
          </a:prstGeom>
          <a:ln w="12700">
            <a:solidFill>
              <a:schemeClr val="tx1"/>
            </a:solidFill>
          </a:ln>
        </p:spPr>
      </p:pic>
      <p:pic>
        <p:nvPicPr>
          <p:cNvPr id="8" name="Picture 7">
            <a:extLst>
              <a:ext uri="{FF2B5EF4-FFF2-40B4-BE49-F238E27FC236}">
                <a16:creationId xmlns:a16="http://schemas.microsoft.com/office/drawing/2014/main" id="{751501C0-0103-4A2B-9A9C-34A1E990D440}"/>
              </a:ext>
            </a:extLst>
          </p:cNvPr>
          <p:cNvPicPr>
            <a:picLocks noChangeAspect="1"/>
          </p:cNvPicPr>
          <p:nvPr/>
        </p:nvPicPr>
        <p:blipFill>
          <a:blip r:embed="rId4"/>
          <a:stretch>
            <a:fillRect/>
          </a:stretch>
        </p:blipFill>
        <p:spPr>
          <a:xfrm>
            <a:off x="1734473" y="132805"/>
            <a:ext cx="2393057" cy="3190743"/>
          </a:xfrm>
          <a:prstGeom prst="rect">
            <a:avLst/>
          </a:prstGeom>
          <a:ln w="12700">
            <a:solidFill>
              <a:schemeClr val="tx1"/>
            </a:solidFill>
          </a:ln>
        </p:spPr>
      </p:pic>
      <p:pic>
        <p:nvPicPr>
          <p:cNvPr id="9" name="Picture 8">
            <a:extLst>
              <a:ext uri="{FF2B5EF4-FFF2-40B4-BE49-F238E27FC236}">
                <a16:creationId xmlns:a16="http://schemas.microsoft.com/office/drawing/2014/main" id="{E11997F0-2EFC-4CB8-8954-1D3156E0C2C0}"/>
              </a:ext>
            </a:extLst>
          </p:cNvPr>
          <p:cNvPicPr>
            <a:picLocks noChangeAspect="1"/>
          </p:cNvPicPr>
          <p:nvPr/>
        </p:nvPicPr>
        <p:blipFill>
          <a:blip r:embed="rId5"/>
          <a:stretch>
            <a:fillRect/>
          </a:stretch>
        </p:blipFill>
        <p:spPr>
          <a:xfrm>
            <a:off x="1721775" y="3517078"/>
            <a:ext cx="2404922" cy="3208119"/>
          </a:xfrm>
          <a:prstGeom prst="rect">
            <a:avLst/>
          </a:prstGeom>
          <a:ln w="12700">
            <a:solidFill>
              <a:schemeClr val="tx1"/>
            </a:solidFill>
          </a:ln>
        </p:spPr>
      </p:pic>
      <p:pic>
        <p:nvPicPr>
          <p:cNvPr id="11" name="Picture 10">
            <a:extLst>
              <a:ext uri="{FF2B5EF4-FFF2-40B4-BE49-F238E27FC236}">
                <a16:creationId xmlns:a16="http://schemas.microsoft.com/office/drawing/2014/main" id="{59B534D7-6B6D-4185-BD2C-08C68820633F}"/>
              </a:ext>
            </a:extLst>
          </p:cNvPr>
          <p:cNvPicPr>
            <a:picLocks noChangeAspect="1"/>
          </p:cNvPicPr>
          <p:nvPr/>
        </p:nvPicPr>
        <p:blipFill>
          <a:blip r:embed="rId6"/>
          <a:stretch>
            <a:fillRect/>
          </a:stretch>
        </p:blipFill>
        <p:spPr>
          <a:xfrm>
            <a:off x="8201424" y="1188916"/>
            <a:ext cx="2256104" cy="3008139"/>
          </a:xfrm>
          <a:prstGeom prst="rect">
            <a:avLst/>
          </a:prstGeom>
          <a:ln w="12700">
            <a:solidFill>
              <a:schemeClr val="tx1"/>
            </a:solidFill>
          </a:ln>
        </p:spPr>
      </p:pic>
      <p:pic>
        <p:nvPicPr>
          <p:cNvPr id="13" name="Picture 12">
            <a:extLst>
              <a:ext uri="{FF2B5EF4-FFF2-40B4-BE49-F238E27FC236}">
                <a16:creationId xmlns:a16="http://schemas.microsoft.com/office/drawing/2014/main" id="{5E862B84-07D9-49C8-860D-3984151D6768}"/>
              </a:ext>
            </a:extLst>
          </p:cNvPr>
          <p:cNvPicPr>
            <a:picLocks noChangeAspect="1"/>
          </p:cNvPicPr>
          <p:nvPr/>
        </p:nvPicPr>
        <p:blipFill>
          <a:blip r:embed="rId7"/>
          <a:stretch>
            <a:fillRect/>
          </a:stretch>
        </p:blipFill>
        <p:spPr>
          <a:xfrm>
            <a:off x="4306138" y="1340140"/>
            <a:ext cx="3530213" cy="2647660"/>
          </a:xfrm>
          <a:prstGeom prst="rect">
            <a:avLst/>
          </a:prstGeom>
          <a:ln w="12700">
            <a:solidFill>
              <a:schemeClr val="tx1"/>
            </a:solidFill>
          </a:ln>
        </p:spPr>
      </p:pic>
      <p:pic>
        <p:nvPicPr>
          <p:cNvPr id="5" name="Picture 4" descr="A red and yellow sign with a rooster on it&#10;&#10;AI-generated content may be incorrect.">
            <a:extLst>
              <a:ext uri="{FF2B5EF4-FFF2-40B4-BE49-F238E27FC236}">
                <a16:creationId xmlns:a16="http://schemas.microsoft.com/office/drawing/2014/main" id="{A1EF9596-932A-9FFD-32BC-3CB2BD907C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829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405DB6-D3B3-41DB-B75D-08A3B4900194}"/>
              </a:ext>
            </a:extLst>
          </p:cNvPr>
          <p:cNvSpPr txBox="1"/>
          <p:nvPr/>
        </p:nvSpPr>
        <p:spPr>
          <a:xfrm>
            <a:off x="538201" y="1748175"/>
            <a:ext cx="9023285" cy="495572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20000"/>
              </a:lnSpc>
              <a:spcBef>
                <a:spcPct val="0"/>
              </a:spcBef>
            </a:pPr>
            <a:r>
              <a:rPr lang="en-US" sz="2600" dirty="0">
                <a:latin typeface="Century Gothic"/>
                <a:cs typeface="Calibri"/>
              </a:rPr>
              <a:t>Aims o</a:t>
            </a:r>
            <a:r>
              <a:rPr lang="en-US" sz="2400" dirty="0">
                <a:latin typeface="Century Gothic"/>
                <a:cs typeface="Calibri"/>
              </a:rPr>
              <a:t>f the meeting:</a:t>
            </a:r>
            <a:endParaRPr lang="en-US" sz="2400" dirty="0">
              <a:latin typeface="Century Gothic" panose="020B0502020202020204" pitchFamily="34" charset="0"/>
              <a:cs typeface="Calibri"/>
            </a:endParaRPr>
          </a:p>
          <a:p>
            <a:pPr>
              <a:buFont typeface="Arial"/>
              <a:buChar char="•"/>
            </a:pPr>
            <a:r>
              <a:rPr lang="en-US" sz="2400" dirty="0">
                <a:ea typeface="+mn-lt"/>
                <a:cs typeface="+mn-lt"/>
              </a:rPr>
              <a:t>To meet your child’s class teacher and phase leader</a:t>
            </a:r>
            <a:endParaRPr lang="en-US" dirty="0"/>
          </a:p>
          <a:p>
            <a:pPr>
              <a:buFont typeface="Arial"/>
              <a:buChar char="•"/>
            </a:pPr>
            <a:endParaRPr lang="en-US" dirty="0"/>
          </a:p>
          <a:p>
            <a:pPr>
              <a:buFont typeface="Arial"/>
              <a:buChar char="•"/>
            </a:pPr>
            <a:r>
              <a:rPr lang="en-US" sz="2400" dirty="0">
                <a:ea typeface="+mn-lt"/>
                <a:cs typeface="+mn-lt"/>
              </a:rPr>
              <a:t>To understand routines and arrangements for the upcoming year.</a:t>
            </a:r>
            <a:endParaRPr lang="en-US" dirty="0"/>
          </a:p>
          <a:p>
            <a:pPr>
              <a:buFont typeface="Arial"/>
              <a:buChar char="•"/>
            </a:pPr>
            <a:endParaRPr lang="en-US" dirty="0"/>
          </a:p>
          <a:p>
            <a:pPr>
              <a:buFont typeface="Arial"/>
              <a:buChar char="•"/>
            </a:pPr>
            <a:r>
              <a:rPr lang="en-US" sz="2400" dirty="0">
                <a:ea typeface="+mn-lt"/>
                <a:cs typeface="+mn-lt"/>
              </a:rPr>
              <a:t>To outline the expectations of your child.</a:t>
            </a:r>
            <a:endParaRPr lang="en-US" dirty="0"/>
          </a:p>
          <a:p>
            <a:pPr>
              <a:buFont typeface="Arial"/>
              <a:buChar char="•"/>
            </a:pPr>
            <a:endParaRPr lang="en-US" dirty="0"/>
          </a:p>
          <a:p>
            <a:pPr>
              <a:buFont typeface="Arial"/>
              <a:buChar char="•"/>
            </a:pPr>
            <a:r>
              <a:rPr lang="en-US" sz="2400" dirty="0">
                <a:ea typeface="+mn-lt"/>
                <a:cs typeface="+mn-lt"/>
              </a:rPr>
              <a:t>To explain the curriculum at Rydon.</a:t>
            </a:r>
            <a:endParaRPr lang="en-US" dirty="0"/>
          </a:p>
          <a:p>
            <a:pPr>
              <a:buFont typeface="Arial"/>
              <a:buChar char="•"/>
            </a:pPr>
            <a:endParaRPr lang="en-US" dirty="0"/>
          </a:p>
          <a:p>
            <a:pPr>
              <a:buFont typeface="Arial"/>
              <a:buChar char="•"/>
            </a:pPr>
            <a:r>
              <a:rPr lang="en-US" sz="2400" dirty="0">
                <a:ea typeface="+mn-lt"/>
                <a:cs typeface="+mn-lt"/>
              </a:rPr>
              <a:t>To answer any questions you might have.</a:t>
            </a:r>
            <a:endParaRPr lang="en-US" dirty="0"/>
          </a:p>
        </p:txBody>
      </p:sp>
      <p:sp>
        <p:nvSpPr>
          <p:cNvPr id="6" name="TextBox 5">
            <a:extLst>
              <a:ext uri="{FF2B5EF4-FFF2-40B4-BE49-F238E27FC236}">
                <a16:creationId xmlns:a16="http://schemas.microsoft.com/office/drawing/2014/main" id="{FE2EA5DA-76F4-4AF0-962C-612548355DC4}"/>
              </a:ext>
            </a:extLst>
          </p:cNvPr>
          <p:cNvSpPr txBox="1"/>
          <p:nvPr/>
        </p:nvSpPr>
        <p:spPr>
          <a:xfrm>
            <a:off x="152401" y="280031"/>
            <a:ext cx="711310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accent3">
                    <a:lumMod val="60000"/>
                    <a:lumOff val="40000"/>
                  </a:schemeClr>
                </a:solidFill>
                <a:latin typeface="Century Gothic"/>
              </a:rPr>
              <a:t>Purpose of the meeting</a:t>
            </a:r>
            <a:endParaRPr lang="en-US" sz="3200" dirty="0">
              <a:latin typeface="Century Gothic" panose="020B0502020202020204" pitchFamily="34" charset="0"/>
              <a:cs typeface="Calibri"/>
            </a:endParaRPr>
          </a:p>
        </p:txBody>
      </p:sp>
      <p:pic>
        <p:nvPicPr>
          <p:cNvPr id="7" name="Picture 6" descr="A red and yellow sign with a rooster on it&#10;&#10;AI-generated content may be incorrect.">
            <a:extLst>
              <a:ext uri="{FF2B5EF4-FFF2-40B4-BE49-F238E27FC236}">
                <a16:creationId xmlns:a16="http://schemas.microsoft.com/office/drawing/2014/main" id="{7B2090B7-B7F0-2B0A-C7FF-1FDC5E34B6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1234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067" y="265998"/>
            <a:ext cx="7430424" cy="1800199"/>
          </a:xfrm>
        </p:spPr>
        <p:txBody>
          <a:bodyPr>
            <a:normAutofit fontScale="90000"/>
          </a:bodyPr>
          <a:lstStyle/>
          <a:p>
            <a:pPr algn="ctr"/>
            <a:r>
              <a:rPr lang="en-GB"/>
              <a:t>           </a:t>
            </a:r>
            <a:br>
              <a:rPr lang="en-GB"/>
            </a:br>
            <a:r>
              <a:rPr lang="en-GB" sz="4900">
                <a:latin typeface="+mn-lt"/>
              </a:rPr>
              <a:t>          </a:t>
            </a:r>
            <a:r>
              <a:rPr lang="en-GB" sz="6000" b="1">
                <a:solidFill>
                  <a:schemeClr val="accent3">
                    <a:lumMod val="60000"/>
                    <a:lumOff val="40000"/>
                  </a:schemeClr>
                </a:solidFill>
                <a:latin typeface="Century Gothic"/>
              </a:rPr>
              <a:t>Rydon Out Of      </a:t>
            </a:r>
            <a:br>
              <a:rPr lang="en-GB" sz="6000" b="1">
                <a:solidFill>
                  <a:schemeClr val="accent3">
                    <a:lumMod val="60000"/>
                    <a:lumOff val="40000"/>
                  </a:schemeClr>
                </a:solidFill>
                <a:latin typeface="Century Gothic"/>
              </a:rPr>
            </a:br>
            <a:r>
              <a:rPr lang="en-GB" sz="6000" b="1">
                <a:solidFill>
                  <a:schemeClr val="accent3">
                    <a:lumMod val="60000"/>
                    <a:lumOff val="40000"/>
                  </a:schemeClr>
                </a:solidFill>
                <a:latin typeface="Century Gothic"/>
              </a:rPr>
              <a:t>   School Club</a:t>
            </a:r>
            <a:endParaRPr lang="en-GB" sz="5400" b="1">
              <a:solidFill>
                <a:schemeClr val="accent3">
                  <a:lumMod val="60000"/>
                  <a:lumOff val="40000"/>
                </a:schemeClr>
              </a:solidFill>
              <a:latin typeface="Century Gothic"/>
            </a:endParaRPr>
          </a:p>
        </p:txBody>
      </p:sp>
      <p:sp>
        <p:nvSpPr>
          <p:cNvPr id="3" name="Subtitle 2"/>
          <p:cNvSpPr>
            <a:spLocks noGrp="1"/>
          </p:cNvSpPr>
          <p:nvPr>
            <p:ph type="subTitle" idx="1"/>
          </p:nvPr>
        </p:nvSpPr>
        <p:spPr>
          <a:xfrm>
            <a:off x="1631504" y="2321498"/>
            <a:ext cx="8856984" cy="4419871"/>
          </a:xfrm>
        </p:spPr>
        <p:txBody>
          <a:bodyPr>
            <a:noAutofit/>
          </a:bodyPr>
          <a:lstStyle/>
          <a:p>
            <a:pPr algn="l"/>
            <a:endParaRPr lang="en-GB" sz="2400" b="1" u="sng">
              <a:solidFill>
                <a:schemeClr val="tx1"/>
              </a:solidFill>
              <a:latin typeface="Calibri" panose="020F0502020204030204" pitchFamily="34" charset="0"/>
              <a:cs typeface="Calibri" panose="020F0502020204030204" pitchFamily="34" charset="0"/>
            </a:endParaRPr>
          </a:p>
          <a:p>
            <a:r>
              <a:rPr lang="en-GB" sz="2400" b="1" u="sng">
                <a:solidFill>
                  <a:schemeClr val="tx1"/>
                </a:solidFill>
                <a:latin typeface="Century Gothic"/>
                <a:cs typeface="Calibri"/>
              </a:rPr>
              <a:t>Breakfast Club</a:t>
            </a:r>
            <a:r>
              <a:rPr lang="en-GB" sz="2400" b="1">
                <a:solidFill>
                  <a:schemeClr val="tx1"/>
                </a:solidFill>
                <a:latin typeface="Century Gothic"/>
                <a:cs typeface="Calibri"/>
              </a:rPr>
              <a:t>:         </a:t>
            </a:r>
            <a:r>
              <a:rPr lang="en-GB" sz="2400">
                <a:solidFill>
                  <a:schemeClr val="tx1"/>
                </a:solidFill>
                <a:latin typeface="Century Gothic"/>
                <a:cs typeface="Calibri"/>
              </a:rPr>
              <a:t>7:30am – 8:45am </a:t>
            </a:r>
            <a:endParaRPr lang="en-GB" sz="2400">
              <a:solidFill>
                <a:schemeClr val="tx1"/>
              </a:solidFill>
              <a:latin typeface="Century Gothic" panose="020B0502020202020204" pitchFamily="34" charset="0"/>
              <a:cs typeface="Calibri" panose="020F0502020204030204" pitchFamily="34" charset="0"/>
            </a:endParaRPr>
          </a:p>
          <a:p>
            <a:r>
              <a:rPr lang="en-GB" sz="2400">
                <a:solidFill>
                  <a:schemeClr val="tx1"/>
                </a:solidFill>
                <a:latin typeface="Century Gothic"/>
                <a:cs typeface="Calibri"/>
              </a:rPr>
              <a:t>                                      £4.00</a:t>
            </a:r>
          </a:p>
          <a:p>
            <a:r>
              <a:rPr lang="en-GB" sz="2400">
                <a:solidFill>
                  <a:schemeClr val="tx1"/>
                </a:solidFill>
                <a:latin typeface="Century Gothic"/>
                <a:cs typeface="Calibri"/>
              </a:rPr>
              <a:t>                                      Selection of breakfast.</a:t>
            </a:r>
          </a:p>
          <a:p>
            <a:pPr algn="l"/>
            <a:r>
              <a:rPr lang="en-GB" sz="2400" b="1" u="sng">
                <a:solidFill>
                  <a:schemeClr val="tx1"/>
                </a:solidFill>
                <a:latin typeface="Century Gothic"/>
                <a:cs typeface="Calibri"/>
              </a:rPr>
              <a:t>After School Club</a:t>
            </a:r>
            <a:r>
              <a:rPr lang="en-GB" sz="2400" b="1">
                <a:solidFill>
                  <a:schemeClr val="tx1"/>
                </a:solidFill>
                <a:latin typeface="Century Gothic"/>
                <a:cs typeface="Calibri"/>
              </a:rPr>
              <a:t>: </a:t>
            </a:r>
            <a:r>
              <a:rPr lang="en-GB" sz="2400">
                <a:solidFill>
                  <a:schemeClr val="tx1"/>
                </a:solidFill>
                <a:latin typeface="Century Gothic"/>
                <a:cs typeface="Calibri"/>
              </a:rPr>
              <a:t>3:15pm – 6:00pm</a:t>
            </a:r>
          </a:p>
          <a:p>
            <a:r>
              <a:rPr lang="en-GB" sz="2400">
                <a:solidFill>
                  <a:schemeClr val="tx1"/>
                </a:solidFill>
                <a:latin typeface="Century Gothic"/>
                <a:cs typeface="Calibri"/>
              </a:rPr>
              <a:t>                                      £7.50</a:t>
            </a:r>
          </a:p>
          <a:p>
            <a:r>
              <a:rPr lang="en-GB" sz="2400">
                <a:solidFill>
                  <a:schemeClr val="tx1"/>
                </a:solidFill>
                <a:latin typeface="Century Gothic"/>
                <a:cs typeface="Calibri"/>
              </a:rPr>
              <a:t>                                      Selection of snacks and fruit.</a:t>
            </a:r>
          </a:p>
          <a:p>
            <a:r>
              <a:rPr lang="en-GB" sz="1800" b="1" i="1">
                <a:solidFill>
                  <a:schemeClr val="tx1"/>
                </a:solidFill>
                <a:latin typeface="Century Gothic"/>
                <a:cs typeface="Calibri"/>
              </a:rPr>
              <a:t>Please contact </a:t>
            </a:r>
            <a:r>
              <a:rPr lang="en-GB" sz="1800" i="1">
                <a:solidFill>
                  <a:schemeClr val="tx1"/>
                </a:solidFill>
                <a:latin typeface="Century Gothic"/>
                <a:cs typeface="Calibri"/>
                <a:hlinkClick r:id="rId3">
                  <a:extLst>
                    <a:ext uri="{A12FA001-AC4F-418D-AE19-62706E023703}">
                      <ahyp:hlinkClr xmlns:ahyp="http://schemas.microsoft.com/office/drawing/2018/hyperlinkcolor" val="tx"/>
                    </a:ext>
                  </a:extLst>
                </a:hlinkClick>
              </a:rPr>
              <a:t>ROOSC@rydonprimary.org.uk</a:t>
            </a:r>
            <a:r>
              <a:rPr lang="en-GB" sz="1800" i="1">
                <a:solidFill>
                  <a:schemeClr val="tx1"/>
                </a:solidFill>
                <a:latin typeface="Century Gothic"/>
                <a:cs typeface="Calibri"/>
              </a:rPr>
              <a:t> </a:t>
            </a:r>
            <a:endParaRPr lang="en-GB" sz="1800" i="1">
              <a:solidFill>
                <a:schemeClr val="tx1"/>
              </a:solidFill>
              <a:latin typeface="Century Gothic" panose="020B0502020202020204" pitchFamily="34" charset="0"/>
              <a:cs typeface="Calibri" panose="020F0502020204030204" pitchFamily="34" charset="0"/>
            </a:endParaRPr>
          </a:p>
          <a:p>
            <a:r>
              <a:rPr lang="en-GB" sz="1800" b="1" i="1">
                <a:solidFill>
                  <a:schemeClr val="tx1"/>
                </a:solidFill>
                <a:latin typeface="Century Gothic"/>
                <a:cs typeface="Calibri"/>
              </a:rPr>
              <a:t>or website </a:t>
            </a:r>
            <a:r>
              <a:rPr lang="en-GB" sz="1800">
                <a:latin typeface="Century Gothic"/>
              </a:rPr>
              <a:t>Rydon Primary School | Before and after school club</a:t>
            </a:r>
            <a:endParaRPr lang="en-GB" sz="1800" b="1" i="1">
              <a:solidFill>
                <a:schemeClr val="tx1"/>
              </a:solidFill>
              <a:latin typeface="Century Gothic"/>
              <a:cs typeface="Calibri" panose="020F0502020204030204" pitchFamily="34" charset="0"/>
            </a:endParaRPr>
          </a:p>
        </p:txBody>
      </p:sp>
      <p:pic>
        <p:nvPicPr>
          <p:cNvPr id="5" name="Picture 4">
            <a:extLst>
              <a:ext uri="{FF2B5EF4-FFF2-40B4-BE49-F238E27FC236}">
                <a16:creationId xmlns:a16="http://schemas.microsoft.com/office/drawing/2014/main" id="{F595DFDF-C165-4066-8688-16E2F68F71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9497" y="10696"/>
            <a:ext cx="2789007" cy="2808000"/>
          </a:xfrm>
          <a:prstGeom prst="rect">
            <a:avLst/>
          </a:prstGeom>
        </p:spPr>
      </p:pic>
      <p:pic>
        <p:nvPicPr>
          <p:cNvPr id="6" name="Picture 5" descr="A red and yellow sign with a rooster on it&#10;&#10;AI-generated content may be incorrect.">
            <a:extLst>
              <a:ext uri="{FF2B5EF4-FFF2-40B4-BE49-F238E27FC236}">
                <a16:creationId xmlns:a16="http://schemas.microsoft.com/office/drawing/2014/main" id="{0EDFC00B-A440-6E60-D802-9D99A11262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4469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693" y="419944"/>
            <a:ext cx="9404723" cy="1400530"/>
          </a:xfrm>
        </p:spPr>
        <p:txBody>
          <a:bodyPr/>
          <a:lstStyle/>
          <a:p>
            <a:r>
              <a:rPr lang="en-GB" b="1" dirty="0">
                <a:solidFill>
                  <a:schemeClr val="accent3">
                    <a:lumMod val="60000"/>
                    <a:lumOff val="40000"/>
                  </a:schemeClr>
                </a:solidFill>
                <a:latin typeface="Century Gothic" panose="020B0502020202020204" pitchFamily="34" charset="0"/>
                <a:cs typeface="Calibri" panose="020F0502020204030204" pitchFamily="34" charset="0"/>
              </a:rPr>
              <a:t>Free School Meals</a:t>
            </a:r>
          </a:p>
        </p:txBody>
      </p:sp>
      <p:sp>
        <p:nvSpPr>
          <p:cNvPr id="3" name="TextBox 2"/>
          <p:cNvSpPr txBox="1"/>
          <p:nvPr/>
        </p:nvSpPr>
        <p:spPr>
          <a:xfrm>
            <a:off x="2279576" y="1124744"/>
            <a:ext cx="7560840" cy="5140190"/>
          </a:xfrm>
          <a:prstGeom prst="rect">
            <a:avLst/>
          </a:prstGeom>
          <a:noFill/>
        </p:spPr>
        <p:txBody>
          <a:bodyPr wrap="square" rtlCol="0">
            <a:spAutoFit/>
          </a:bodyPr>
          <a:lstStyle/>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Income Support</a:t>
            </a:r>
          </a:p>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Income based Job seekers Allowance</a:t>
            </a:r>
          </a:p>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Income Related Employment and Support</a:t>
            </a:r>
          </a:p>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Guaranteed element of State Pension Credit</a:t>
            </a:r>
          </a:p>
          <a:p>
            <a:pPr marL="342900" indent="-342900">
              <a:lnSpc>
                <a:spcPct val="150000"/>
              </a:lnSpc>
              <a:spcAft>
                <a:spcPts val="1200"/>
              </a:spcAft>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Child Tax Credit without Working Tax Credit</a:t>
            </a:r>
          </a:p>
          <a:p>
            <a:pPr marL="342900" indent="-342900">
              <a:spcAft>
                <a:spcPts val="1200"/>
              </a:spcAft>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Support under Part VI of the Immigration &amp; Asylum Act 1999</a:t>
            </a:r>
          </a:p>
          <a:p>
            <a:pPr marL="342900" indent="-342900">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Working Tax Credit run-on </a:t>
            </a:r>
            <a:r>
              <a:rPr lang="en-GB" sz="2400" b="1">
                <a:latin typeface="Century Gothic" panose="020B0502020202020204" pitchFamily="34" charset="0"/>
                <a:cs typeface="Calibri Light" panose="020F0302020204030204" pitchFamily="34" charset="0"/>
              </a:rPr>
              <a:t>– </a:t>
            </a:r>
            <a:r>
              <a:rPr lang="en-GB" sz="2400">
                <a:latin typeface="Century Gothic" panose="020B0502020202020204" pitchFamily="34" charset="0"/>
                <a:cs typeface="Calibri Light" panose="020F0302020204030204" pitchFamily="34" charset="0"/>
              </a:rPr>
              <a:t>paid for 4 weeks after you stop qualifying for Working Tax Credit </a:t>
            </a:r>
          </a:p>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Universal Credit</a:t>
            </a:r>
          </a:p>
        </p:txBody>
      </p:sp>
      <p:pic>
        <p:nvPicPr>
          <p:cNvPr id="5" name="Picture 4" descr="A red and yellow sign with a rooster on it&#10;&#10;AI-generated content may be incorrect.">
            <a:extLst>
              <a:ext uri="{FF2B5EF4-FFF2-40B4-BE49-F238E27FC236}">
                <a16:creationId xmlns:a16="http://schemas.microsoft.com/office/drawing/2014/main" id="{BFE505CF-C5D9-A88F-082E-ED6DDE4DE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8385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D5CC5-12AB-47A7-5510-7DD0EC7090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C6C51-E95B-FFCC-CACF-BBF0A8235E96}"/>
              </a:ext>
            </a:extLst>
          </p:cNvPr>
          <p:cNvSpPr>
            <a:spLocks noGrp="1"/>
          </p:cNvSpPr>
          <p:nvPr>
            <p:ph type="title"/>
          </p:nvPr>
        </p:nvSpPr>
        <p:spPr>
          <a:xfrm>
            <a:off x="362363" y="188615"/>
            <a:ext cx="8108572" cy="1482172"/>
          </a:xfrm>
        </p:spPr>
        <p:txBody>
          <a:bodyPr/>
          <a:lstStyle/>
          <a:p>
            <a:r>
              <a:rPr lang="en-GB" b="1" dirty="0">
                <a:solidFill>
                  <a:schemeClr val="accent3">
                    <a:lumMod val="60000"/>
                    <a:lumOff val="40000"/>
                  </a:schemeClr>
                </a:solidFill>
                <a:latin typeface="Century Gothic"/>
                <a:cs typeface="Calibri"/>
              </a:rPr>
              <a:t>Our New Inclusion Team</a:t>
            </a:r>
            <a:endParaRPr lang="en-US" dirty="0">
              <a:solidFill>
                <a:schemeClr val="accent3">
                  <a:lumMod val="60000"/>
                  <a:lumOff val="40000"/>
                </a:schemeClr>
              </a:solidFill>
            </a:endParaRPr>
          </a:p>
        </p:txBody>
      </p:sp>
      <p:sp>
        <p:nvSpPr>
          <p:cNvPr id="3" name="TextBox 2">
            <a:extLst>
              <a:ext uri="{FF2B5EF4-FFF2-40B4-BE49-F238E27FC236}">
                <a16:creationId xmlns:a16="http://schemas.microsoft.com/office/drawing/2014/main" id="{12C3FFD5-C311-1B40-4AD7-B897610451C6}"/>
              </a:ext>
            </a:extLst>
          </p:cNvPr>
          <p:cNvSpPr txBox="1"/>
          <p:nvPr/>
        </p:nvSpPr>
        <p:spPr>
          <a:xfrm>
            <a:off x="1634489" y="5725351"/>
            <a:ext cx="9133941" cy="1292662"/>
          </a:xfrm>
          <a:prstGeom prst="rect">
            <a:avLst/>
          </a:prstGeom>
          <a:noFill/>
        </p:spPr>
        <p:txBody>
          <a:bodyPr wrap="square" lIns="91440" tIns="45720" rIns="91440" bIns="45720" rtlCol="0" anchor="t">
            <a:spAutoFit/>
          </a:bodyPr>
          <a:lstStyle/>
          <a:p>
            <a:pPr>
              <a:buClr>
                <a:srgbClr val="B70D09"/>
              </a:buClr>
            </a:pPr>
            <a:r>
              <a:rPr lang="en-GB" sz="1600" dirty="0">
                <a:ea typeface="+mn-lt"/>
                <a:cs typeface="+mn-lt"/>
              </a:rPr>
              <a:t>Our school community has a duty to safeguard and promote the welfare of children who are in our care. This means that we have Safeguarding and Child Protection policies and procedures in place, which we refer to in our prospectus. All staff, including our volunteers and supply staff, must ensure that they are aware of our procedures.</a:t>
            </a:r>
            <a:endParaRPr lang="en-GB" sz="1600" dirty="0"/>
          </a:p>
          <a:p>
            <a:pPr>
              <a:buClr>
                <a:srgbClr val="B70D09"/>
              </a:buClr>
            </a:pPr>
            <a:endParaRPr lang="en-GB" sz="1400" dirty="0"/>
          </a:p>
        </p:txBody>
      </p:sp>
      <p:pic>
        <p:nvPicPr>
          <p:cNvPr id="5" name="Picture 4" descr="A red and yellow sign with a rooster on it&#10;&#10;AI-generated content may be incorrect.">
            <a:extLst>
              <a:ext uri="{FF2B5EF4-FFF2-40B4-BE49-F238E27FC236}">
                <a16:creationId xmlns:a16="http://schemas.microsoft.com/office/drawing/2014/main" id="{680EA4DD-E3B1-D3AE-C0C9-998C6410A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78C3DBA-BCD2-D869-AAC8-6BD38E9EA322}"/>
              </a:ext>
            </a:extLst>
          </p:cNvPr>
          <p:cNvPicPr>
            <a:picLocks noChangeAspect="1"/>
          </p:cNvPicPr>
          <p:nvPr/>
        </p:nvPicPr>
        <p:blipFill>
          <a:blip r:embed="rId3"/>
          <a:stretch>
            <a:fillRect/>
          </a:stretch>
        </p:blipFill>
        <p:spPr>
          <a:xfrm>
            <a:off x="1197191" y="1589518"/>
            <a:ext cx="1666875" cy="27432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E7D7CD0-2DCE-D0D3-92FC-FBADD32348D9}"/>
              </a:ext>
            </a:extLst>
          </p:cNvPr>
          <p:cNvPicPr>
            <a:picLocks noChangeAspect="1"/>
          </p:cNvPicPr>
          <p:nvPr/>
        </p:nvPicPr>
        <p:blipFill>
          <a:blip r:embed="rId4"/>
          <a:stretch>
            <a:fillRect/>
          </a:stretch>
        </p:blipFill>
        <p:spPr>
          <a:xfrm>
            <a:off x="3587820" y="1589518"/>
            <a:ext cx="1666875" cy="27432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9418400-F6BF-38FE-CB02-2F65134A4B22}"/>
              </a:ext>
            </a:extLst>
          </p:cNvPr>
          <p:cNvPicPr>
            <a:picLocks noChangeAspect="1"/>
          </p:cNvPicPr>
          <p:nvPr/>
        </p:nvPicPr>
        <p:blipFill>
          <a:blip r:embed="rId5"/>
          <a:stretch>
            <a:fillRect/>
          </a:stretch>
        </p:blipFill>
        <p:spPr>
          <a:xfrm>
            <a:off x="5821314" y="1589515"/>
            <a:ext cx="2057400" cy="27432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D6723B8-059B-B63F-3CE0-BF030B95731C}"/>
              </a:ext>
            </a:extLst>
          </p:cNvPr>
          <p:cNvSpPr txBox="1"/>
          <p:nvPr/>
        </p:nvSpPr>
        <p:spPr>
          <a:xfrm>
            <a:off x="913608" y="4332719"/>
            <a:ext cx="24003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t>Mrs Stacey Miller</a:t>
            </a:r>
          </a:p>
          <a:p>
            <a:pPr algn="ctr"/>
            <a:r>
              <a:rPr lang="en-GB" b="1" dirty="0">
                <a:solidFill>
                  <a:srgbClr val="002060"/>
                </a:solidFill>
              </a:rPr>
              <a:t>Inclusion team</a:t>
            </a:r>
          </a:p>
        </p:txBody>
      </p:sp>
      <p:sp>
        <p:nvSpPr>
          <p:cNvPr id="9" name="TextBox 8">
            <a:extLst>
              <a:ext uri="{FF2B5EF4-FFF2-40B4-BE49-F238E27FC236}">
                <a16:creationId xmlns:a16="http://schemas.microsoft.com/office/drawing/2014/main" id="{02A49EB3-291F-DA15-4AC9-87A6F5B149C5}"/>
              </a:ext>
            </a:extLst>
          </p:cNvPr>
          <p:cNvSpPr txBox="1"/>
          <p:nvPr/>
        </p:nvSpPr>
        <p:spPr>
          <a:xfrm>
            <a:off x="3229977" y="4332718"/>
            <a:ext cx="24003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t>Mrs Natalie Wells</a:t>
            </a:r>
          </a:p>
          <a:p>
            <a:pPr algn="ctr"/>
            <a:r>
              <a:rPr lang="en-GB" b="1" dirty="0">
                <a:solidFill>
                  <a:srgbClr val="002060"/>
                </a:solidFill>
              </a:rPr>
              <a:t>Inclusion team</a:t>
            </a:r>
          </a:p>
        </p:txBody>
      </p:sp>
      <p:sp>
        <p:nvSpPr>
          <p:cNvPr id="10" name="TextBox 9">
            <a:extLst>
              <a:ext uri="{FF2B5EF4-FFF2-40B4-BE49-F238E27FC236}">
                <a16:creationId xmlns:a16="http://schemas.microsoft.com/office/drawing/2014/main" id="{805364B5-6D73-7A82-81F4-A2AAD348CFAD}"/>
              </a:ext>
            </a:extLst>
          </p:cNvPr>
          <p:cNvSpPr txBox="1"/>
          <p:nvPr/>
        </p:nvSpPr>
        <p:spPr>
          <a:xfrm>
            <a:off x="5649864" y="4332716"/>
            <a:ext cx="24003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t>Mrs Tracey Dainton</a:t>
            </a:r>
          </a:p>
          <a:p>
            <a:pPr algn="ctr"/>
            <a:r>
              <a:rPr lang="en-GB" b="1" dirty="0">
                <a:solidFill>
                  <a:srgbClr val="002060"/>
                </a:solidFill>
              </a:rPr>
              <a:t>Family Support Worker</a:t>
            </a:r>
          </a:p>
        </p:txBody>
      </p:sp>
      <p:sp>
        <p:nvSpPr>
          <p:cNvPr id="11" name="TextBox 10">
            <a:extLst>
              <a:ext uri="{FF2B5EF4-FFF2-40B4-BE49-F238E27FC236}">
                <a16:creationId xmlns:a16="http://schemas.microsoft.com/office/drawing/2014/main" id="{7EE036EB-7016-D13F-A49D-BB9EC5EA8A44}"/>
              </a:ext>
            </a:extLst>
          </p:cNvPr>
          <p:cNvSpPr txBox="1"/>
          <p:nvPr/>
        </p:nvSpPr>
        <p:spPr>
          <a:xfrm>
            <a:off x="8528210" y="4372973"/>
            <a:ext cx="24003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t>Mrs Tracey Butler</a:t>
            </a:r>
          </a:p>
          <a:p>
            <a:pPr algn="ctr"/>
            <a:r>
              <a:rPr lang="en-GB" b="1" dirty="0">
                <a:solidFill>
                  <a:srgbClr val="002060"/>
                </a:solidFill>
              </a:rPr>
              <a:t>Family Support Worker</a:t>
            </a:r>
          </a:p>
        </p:txBody>
      </p:sp>
      <p:pic>
        <p:nvPicPr>
          <p:cNvPr id="1026" name="Picture 2" descr="Blank Profile Picture Vector Images (over 690)">
            <a:extLst>
              <a:ext uri="{FF2B5EF4-FFF2-40B4-BE49-F238E27FC236}">
                <a16:creationId xmlns:a16="http://schemas.microsoft.com/office/drawing/2014/main" id="{ECCF9BB6-C99F-44DE-39B9-CC2B552989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2381" y="1561697"/>
            <a:ext cx="2080992"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175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CC7DC7ED-5D26-8D54-1942-96464354E9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709123-79BB-8143-AD1D-1E8565419F52}"/>
              </a:ext>
            </a:extLst>
          </p:cNvPr>
          <p:cNvSpPr>
            <a:spLocks noGrp="1"/>
          </p:cNvSpPr>
          <p:nvPr>
            <p:ph type="title"/>
          </p:nvPr>
        </p:nvSpPr>
        <p:spPr>
          <a:xfrm>
            <a:off x="2000594" y="4542503"/>
            <a:ext cx="6885889" cy="1189985"/>
          </a:xfrm>
        </p:spPr>
        <p:txBody>
          <a:bodyPr vert="horz" lIns="91440" tIns="45720" rIns="91440" bIns="45720" rtlCol="0" anchor="b">
            <a:normAutofit/>
          </a:bodyPr>
          <a:lstStyle/>
          <a:p>
            <a:pPr defTabSz="457200"/>
            <a:r>
              <a:rPr lang="en-US" sz="5200"/>
              <a:t>Parent Association</a:t>
            </a:r>
          </a:p>
        </p:txBody>
      </p:sp>
      <p:sp>
        <p:nvSpPr>
          <p:cNvPr id="3" name="TextBox 2">
            <a:extLst>
              <a:ext uri="{FF2B5EF4-FFF2-40B4-BE49-F238E27FC236}">
                <a16:creationId xmlns:a16="http://schemas.microsoft.com/office/drawing/2014/main" id="{A4F5C46F-D286-1765-CF13-5958CB7061E0}"/>
              </a:ext>
            </a:extLst>
          </p:cNvPr>
          <p:cNvSpPr txBox="1"/>
          <p:nvPr/>
        </p:nvSpPr>
        <p:spPr>
          <a:xfrm>
            <a:off x="2000594" y="5734367"/>
            <a:ext cx="8565149" cy="1016585"/>
          </a:xfrm>
          <a:prstGeom prst="rect">
            <a:avLst/>
          </a:prstGeom>
        </p:spPr>
        <p:txBody>
          <a:bodyPr vert="horz" lIns="91440" tIns="45720" rIns="91440" bIns="45720" rtlCol="0" anchor="t">
            <a:normAutofit/>
          </a:bodyPr>
          <a:lstStyle/>
          <a:p>
            <a:pPr>
              <a:spcBef>
                <a:spcPts val="1000"/>
              </a:spcBef>
              <a:buClr>
                <a:schemeClr val="bg2">
                  <a:lumMod val="40000"/>
                  <a:lumOff val="60000"/>
                </a:schemeClr>
              </a:buClr>
              <a:buSzPct val="80000"/>
            </a:pPr>
            <a:r>
              <a:rPr lang="en-US" sz="2000" cap="all" dirty="0">
                <a:solidFill>
                  <a:schemeClr val="bg2">
                    <a:lumMod val="40000"/>
                    <a:lumOff val="60000"/>
                  </a:schemeClr>
                </a:solidFill>
                <a:latin typeface="+mj-lt"/>
                <a:ea typeface="+mj-ea"/>
                <a:cs typeface="+mj-cs"/>
              </a:rPr>
              <a:t>Get involved!  </a:t>
            </a:r>
            <a:r>
              <a:rPr lang="en-US" sz="2000" cap="all" dirty="0" err="1">
                <a:solidFill>
                  <a:schemeClr val="bg2">
                    <a:lumMod val="40000"/>
                    <a:lumOff val="60000"/>
                  </a:schemeClr>
                </a:solidFill>
                <a:latin typeface="+mj-lt"/>
                <a:ea typeface="+mj-ea"/>
                <a:cs typeface="+mj-cs"/>
              </a:rPr>
              <a:t>ALl</a:t>
            </a:r>
            <a:r>
              <a:rPr lang="en-US" sz="2000" cap="all" dirty="0">
                <a:solidFill>
                  <a:schemeClr val="bg2">
                    <a:lumMod val="40000"/>
                    <a:lumOff val="60000"/>
                  </a:schemeClr>
                </a:solidFill>
                <a:latin typeface="+mj-lt"/>
                <a:ea typeface="+mj-ea"/>
                <a:cs typeface="+mj-cs"/>
              </a:rPr>
              <a:t> money raised goes straight to the school to pay for exciting resources and opportunities for our children.</a:t>
            </a:r>
          </a:p>
        </p:txBody>
      </p:sp>
      <p:pic>
        <p:nvPicPr>
          <p:cNvPr id="4" name="Picture 3" descr="May be an image of 3 people, people smiling and text">
            <a:extLst>
              <a:ext uri="{FF2B5EF4-FFF2-40B4-BE49-F238E27FC236}">
                <a16:creationId xmlns:a16="http://schemas.microsoft.com/office/drawing/2014/main" id="{8248495C-1316-CF72-F0C3-D2F774010F5E}"/>
              </a:ext>
            </a:extLst>
          </p:cNvPr>
          <p:cNvPicPr>
            <a:picLocks noChangeAspect="1"/>
          </p:cNvPicPr>
          <p:nvPr/>
        </p:nvPicPr>
        <p:blipFill>
          <a:blip r:embed="rId3"/>
          <a:srcRect b="20251"/>
          <a:stretch>
            <a:fillRect/>
          </a:stretch>
        </p:blipFill>
        <p:spPr>
          <a:xfrm>
            <a:off x="2000594" y="640080"/>
            <a:ext cx="3388195" cy="3602736"/>
          </a:xfrm>
          <a:prstGeom prst="rect">
            <a:avLst/>
          </a:prstGeom>
          <a:effectLst>
            <a:outerShdw blurRad="50800" dist="38100" dir="5400000" algn="t" rotWithShape="0">
              <a:prstClr val="black">
                <a:alpha val="43000"/>
              </a:prstClr>
            </a:outerShdw>
          </a:effectLst>
        </p:spPr>
      </p:pic>
      <p:pic>
        <p:nvPicPr>
          <p:cNvPr id="6" name="Picture 5" descr="May be an image of 10 people, table and trampoline">
            <a:extLst>
              <a:ext uri="{FF2B5EF4-FFF2-40B4-BE49-F238E27FC236}">
                <a16:creationId xmlns:a16="http://schemas.microsoft.com/office/drawing/2014/main" id="{25521A74-0F98-F069-290D-821D2C783C6B}"/>
              </a:ext>
            </a:extLst>
          </p:cNvPr>
          <p:cNvPicPr>
            <a:picLocks noChangeAspect="1"/>
          </p:cNvPicPr>
          <p:nvPr/>
        </p:nvPicPr>
        <p:blipFill>
          <a:blip r:embed="rId4"/>
          <a:srcRect l="23045" r="6421" b="-1"/>
          <a:stretch>
            <a:fillRect/>
          </a:stretch>
        </p:blipFill>
        <p:spPr>
          <a:xfrm>
            <a:off x="5498288" y="640080"/>
            <a:ext cx="3388195" cy="3602736"/>
          </a:xfrm>
          <a:prstGeom prst="rect">
            <a:avLst/>
          </a:prstGeom>
          <a:effectLst>
            <a:outerShdw blurRad="50800" dist="38100" dir="5400000" algn="t" rotWithShape="0">
              <a:prstClr val="black">
                <a:alpha val="43000"/>
              </a:prstClr>
            </a:outerShdw>
          </a:effectLst>
        </p:spPr>
      </p:pic>
      <p:pic>
        <p:nvPicPr>
          <p:cNvPr id="5" name="Picture 4" descr="A red and yellow sign with a rooster on it&#10;&#10;AI-generated content may be incorrect.">
            <a:extLst>
              <a:ext uri="{FF2B5EF4-FFF2-40B4-BE49-F238E27FC236}">
                <a16:creationId xmlns:a16="http://schemas.microsoft.com/office/drawing/2014/main" id="{5B6E6727-DE75-221F-BDC3-4CB65C064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9613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C4281-812B-404E-D7D8-749B16A64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87D70-BAE6-0211-F2D3-EF31BABBFABA}"/>
              </a:ext>
            </a:extLst>
          </p:cNvPr>
          <p:cNvSpPr>
            <a:spLocks noGrp="1"/>
          </p:cNvSpPr>
          <p:nvPr>
            <p:ph type="title"/>
          </p:nvPr>
        </p:nvSpPr>
        <p:spPr>
          <a:xfrm>
            <a:off x="268112" y="155575"/>
            <a:ext cx="8989131" cy="1400530"/>
          </a:xfrm>
        </p:spPr>
        <p:txBody>
          <a:bodyPr/>
          <a:lstStyle/>
          <a:p>
            <a:r>
              <a:rPr lang="en-GB" b="1" dirty="0">
                <a:solidFill>
                  <a:schemeClr val="accent3">
                    <a:lumMod val="60000"/>
                    <a:lumOff val="40000"/>
                  </a:schemeClr>
                </a:solidFill>
                <a:latin typeface="Century Gothic"/>
                <a:cs typeface="Calibri"/>
              </a:rPr>
              <a:t>What are we working on as a School?</a:t>
            </a:r>
            <a:endParaRPr lang="en-US" dirty="0">
              <a:solidFill>
                <a:schemeClr val="accent3">
                  <a:lumMod val="60000"/>
                  <a:lumOff val="40000"/>
                </a:schemeClr>
              </a:solidFill>
            </a:endParaRPr>
          </a:p>
        </p:txBody>
      </p:sp>
      <p:pic>
        <p:nvPicPr>
          <p:cNvPr id="5" name="Picture 4" descr="A red and yellow sign with a rooster on it&#10;&#10;AI-generated content may be incorrect.">
            <a:extLst>
              <a:ext uri="{FF2B5EF4-FFF2-40B4-BE49-F238E27FC236}">
                <a16:creationId xmlns:a16="http://schemas.microsoft.com/office/drawing/2014/main" id="{5E0D0F17-9E96-611E-0177-32EE06AD51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11492E1-F660-0B61-8341-A5B1C3C084BD}"/>
              </a:ext>
            </a:extLst>
          </p:cNvPr>
          <p:cNvSpPr txBox="1"/>
          <p:nvPr/>
        </p:nvSpPr>
        <p:spPr>
          <a:xfrm>
            <a:off x="2016000" y="1992001"/>
            <a:ext cx="849600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dirty="0"/>
              <a:t>A new reading approach for children once they finish Read, Write Inc.</a:t>
            </a:r>
          </a:p>
          <a:p>
            <a:pPr marL="285750" indent="-285750">
              <a:buFont typeface="Arial"/>
              <a:buChar char="•"/>
            </a:pPr>
            <a:r>
              <a:rPr lang="en-GB" sz="2400" dirty="0"/>
              <a:t>Closing the attainment gap for our pupil premium children.</a:t>
            </a:r>
          </a:p>
          <a:p>
            <a:pPr marL="285750" indent="-285750">
              <a:buFont typeface="Arial"/>
              <a:buChar char="•"/>
            </a:pPr>
            <a:r>
              <a:rPr lang="en-GB" sz="2400" dirty="0"/>
              <a:t>What we offer our children in terms of their personal development e.g. clubs, opportunities, leadership.</a:t>
            </a:r>
          </a:p>
          <a:p>
            <a:pPr marL="285750" indent="-285750">
              <a:buFont typeface="Arial"/>
              <a:buChar char="•"/>
            </a:pPr>
            <a:r>
              <a:rPr lang="en-GB" sz="2400" dirty="0"/>
              <a:t>Improving the behaviour of our children with a focus on play and lunchtimes.</a:t>
            </a:r>
          </a:p>
          <a:p>
            <a:pPr marL="285750" indent="-285750">
              <a:buFont typeface="Arial"/>
              <a:buChar char="•"/>
            </a:pPr>
            <a:r>
              <a:rPr lang="en-GB" sz="2400" dirty="0"/>
              <a:t>Improving our communication with parents and carers.</a:t>
            </a:r>
          </a:p>
          <a:p>
            <a:pPr marL="285750" indent="-285750">
              <a:buFont typeface="Arial"/>
              <a:buChar char="•"/>
            </a:pPr>
            <a:r>
              <a:rPr lang="en-GB" sz="2400" dirty="0"/>
              <a:t>Ensuring Rydon Primary School is prominent in our community.</a:t>
            </a:r>
          </a:p>
        </p:txBody>
      </p:sp>
    </p:spTree>
    <p:extLst>
      <p:ext uri="{BB962C8B-B14F-4D97-AF65-F5344CB8AC3E}">
        <p14:creationId xmlns:p14="http://schemas.microsoft.com/office/powerpoint/2010/main" val="164601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0188A132-2B65-4C6D-9413-ED56CA265D6A}"/>
              </a:ext>
            </a:extLst>
          </p:cNvPr>
          <p:cNvSpPr/>
          <p:nvPr/>
        </p:nvSpPr>
        <p:spPr>
          <a:xfrm>
            <a:off x="3429000" y="1996068"/>
            <a:ext cx="5108713" cy="2922104"/>
          </a:xfrm>
          <a:prstGeom prst="ellipse">
            <a:avLst/>
          </a:prstGeom>
          <a:ln>
            <a:noFill/>
          </a:ln>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366FEEF-AEB7-A4AB-E992-844CC7775B88}"/>
              </a:ext>
            </a:extLst>
          </p:cNvPr>
          <p:cNvSpPr>
            <a:spLocks noGrp="1"/>
          </p:cNvSpPr>
          <p:nvPr>
            <p:ph type="title"/>
          </p:nvPr>
        </p:nvSpPr>
        <p:spPr>
          <a:xfrm>
            <a:off x="4201206" y="652670"/>
            <a:ext cx="3564299" cy="3329581"/>
          </a:xfrm>
        </p:spPr>
        <p:txBody>
          <a:bodyPr vert="horz" lIns="91440" tIns="45720" rIns="91440" bIns="45720" rtlCol="0" anchor="b">
            <a:normAutofit/>
          </a:bodyPr>
          <a:lstStyle/>
          <a:p>
            <a:pPr algn="ctr" defTabSz="457200">
              <a:lnSpc>
                <a:spcPct val="90000"/>
              </a:lnSpc>
            </a:pPr>
            <a:r>
              <a:rPr lang="en-US" sz="5000" b="1" dirty="0">
                <a:solidFill>
                  <a:srgbClr val="EBEBEB"/>
                </a:solidFill>
              </a:rPr>
              <a:t>Any questions?</a:t>
            </a:r>
          </a:p>
        </p:txBody>
      </p:sp>
      <p:pic>
        <p:nvPicPr>
          <p:cNvPr id="5" name="Picture 4" descr="A red and yellow sign with a rooster on it&#10;&#10;AI-generated content may be incorrect.">
            <a:extLst>
              <a:ext uri="{FF2B5EF4-FFF2-40B4-BE49-F238E27FC236}">
                <a16:creationId xmlns:a16="http://schemas.microsoft.com/office/drawing/2014/main" id="{B3B76194-3F3A-BEA2-E929-9F934B48A2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2098" y="4078"/>
            <a:ext cx="743865" cy="1144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09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FACC5-563D-1F60-439D-2E5749F05A8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6B793F1-F90E-9AC8-2327-E927591B038C}"/>
              </a:ext>
            </a:extLst>
          </p:cNvPr>
          <p:cNvSpPr txBox="1"/>
          <p:nvPr/>
        </p:nvSpPr>
        <p:spPr>
          <a:xfrm>
            <a:off x="175688" y="120942"/>
            <a:ext cx="6463008" cy="769441"/>
          </a:xfrm>
          <a:prstGeom prst="rect">
            <a:avLst/>
          </a:prstGeom>
          <a:noFill/>
        </p:spPr>
        <p:txBody>
          <a:bodyPr wrap="square" lIns="91440" tIns="45720" rIns="91440" bIns="45720" anchor="t">
            <a:spAutoFit/>
          </a:bodyPr>
          <a:lstStyle/>
          <a:p>
            <a:r>
              <a:rPr lang="en-GB" sz="4400" b="1" dirty="0">
                <a:solidFill>
                  <a:srgbClr val="E6B729">
                    <a:lumMod val="60000"/>
                    <a:lumOff val="40000"/>
                  </a:srgbClr>
                </a:solidFill>
                <a:latin typeface="Century Gothic"/>
                <a:ea typeface="+mj-ea"/>
                <a:cs typeface="Calibri"/>
              </a:rPr>
              <a:t>Meet the Phase Staff:</a:t>
            </a:r>
            <a:endParaRPr lang="en-US" dirty="0"/>
          </a:p>
        </p:txBody>
      </p:sp>
      <p:pic>
        <p:nvPicPr>
          <p:cNvPr id="6" name="Picture 5">
            <a:extLst>
              <a:ext uri="{FF2B5EF4-FFF2-40B4-BE49-F238E27FC236}">
                <a16:creationId xmlns:a16="http://schemas.microsoft.com/office/drawing/2014/main" id="{46B308C6-4E48-DCD2-AFB4-5DABB77F850A}"/>
              </a:ext>
            </a:extLst>
          </p:cNvPr>
          <p:cNvPicPr>
            <a:picLocks noChangeAspect="1"/>
          </p:cNvPicPr>
          <p:nvPr/>
        </p:nvPicPr>
        <p:blipFill>
          <a:blip r:embed="rId2"/>
          <a:stretch>
            <a:fillRect/>
          </a:stretch>
        </p:blipFill>
        <p:spPr>
          <a:xfrm>
            <a:off x="3166654" y="890383"/>
            <a:ext cx="5858693" cy="5658640"/>
          </a:xfrm>
          <a:prstGeom prst="rect">
            <a:avLst/>
          </a:prstGeom>
        </p:spPr>
      </p:pic>
    </p:spTree>
    <p:extLst>
      <p:ext uri="{BB962C8B-B14F-4D97-AF65-F5344CB8AC3E}">
        <p14:creationId xmlns:p14="http://schemas.microsoft.com/office/powerpoint/2010/main" val="3884186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0F5B9-1B7F-744A-F010-A4E23058D39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7C5DE0B-A6F4-77C4-E826-7356AEBB7E82}"/>
              </a:ext>
            </a:extLst>
          </p:cNvPr>
          <p:cNvSpPr txBox="1"/>
          <p:nvPr/>
        </p:nvSpPr>
        <p:spPr>
          <a:xfrm>
            <a:off x="145147" y="77585"/>
            <a:ext cx="8389950" cy="769441"/>
          </a:xfrm>
          <a:prstGeom prst="rect">
            <a:avLst/>
          </a:prstGeom>
          <a:noFill/>
        </p:spPr>
        <p:txBody>
          <a:bodyPr wrap="square" lIns="91440" tIns="45720" rIns="91440" bIns="45720" anchor="t">
            <a:spAutoFit/>
          </a:bodyPr>
          <a:lstStyle/>
          <a:p>
            <a:r>
              <a:rPr lang="en-GB" sz="4400" b="1" dirty="0">
                <a:solidFill>
                  <a:srgbClr val="E6B729">
                    <a:lumMod val="60000"/>
                    <a:lumOff val="40000"/>
                  </a:srgbClr>
                </a:solidFill>
                <a:latin typeface="Century Gothic"/>
                <a:ea typeface="+mj-ea"/>
                <a:cs typeface="Calibri"/>
              </a:rPr>
              <a:t>Senior Leadership Team</a:t>
            </a:r>
            <a:endParaRPr lang="en-US" dirty="0"/>
          </a:p>
        </p:txBody>
      </p:sp>
      <p:pic>
        <p:nvPicPr>
          <p:cNvPr id="9" name="Picture 8" descr="A person smiling for a selfie&#10;&#10;AI-generated content may be incorrect.">
            <a:extLst>
              <a:ext uri="{FF2B5EF4-FFF2-40B4-BE49-F238E27FC236}">
                <a16:creationId xmlns:a16="http://schemas.microsoft.com/office/drawing/2014/main" id="{D5DBFCD8-0368-AE7D-B35A-BEE93CA86BF9}"/>
              </a:ext>
            </a:extLst>
          </p:cNvPr>
          <p:cNvPicPr>
            <a:picLocks noChangeAspect="1"/>
          </p:cNvPicPr>
          <p:nvPr/>
        </p:nvPicPr>
        <p:blipFill>
          <a:blip r:embed="rId2"/>
          <a:stretch>
            <a:fillRect/>
          </a:stretch>
        </p:blipFill>
        <p:spPr>
          <a:xfrm>
            <a:off x="2002615" y="937979"/>
            <a:ext cx="1825210" cy="2399702"/>
          </a:xfrm>
          <a:prstGeom prst="rect">
            <a:avLst/>
          </a:prstGeom>
          <a:ln>
            <a:noFill/>
          </a:ln>
          <a:effectLst>
            <a:outerShdw blurRad="292100" dist="139700" dir="2700000" algn="tl" rotWithShape="0">
              <a:srgbClr val="333333">
                <a:alpha val="65000"/>
              </a:srgbClr>
            </a:outerShdw>
          </a:effectLst>
        </p:spPr>
      </p:pic>
      <p:pic>
        <p:nvPicPr>
          <p:cNvPr id="10" name="Picture 9" descr="A person smiling for a picture&#10;&#10;AI-generated content may be incorrect.">
            <a:extLst>
              <a:ext uri="{FF2B5EF4-FFF2-40B4-BE49-F238E27FC236}">
                <a16:creationId xmlns:a16="http://schemas.microsoft.com/office/drawing/2014/main" id="{FAA2CBB7-C6F5-ABE3-6F79-7D5E735FCFFC}"/>
              </a:ext>
            </a:extLst>
          </p:cNvPr>
          <p:cNvPicPr>
            <a:picLocks noChangeAspect="1"/>
          </p:cNvPicPr>
          <p:nvPr/>
        </p:nvPicPr>
        <p:blipFill>
          <a:blip r:embed="rId3"/>
          <a:stretch>
            <a:fillRect/>
          </a:stretch>
        </p:blipFill>
        <p:spPr>
          <a:xfrm>
            <a:off x="7957814" y="3651018"/>
            <a:ext cx="2069169" cy="2566064"/>
          </a:xfrm>
          <a:prstGeom prst="rect">
            <a:avLst/>
          </a:prstGeom>
          <a:ln>
            <a:noFill/>
          </a:ln>
          <a:effectLst>
            <a:outerShdw blurRad="292100" dist="139700" dir="2700000" algn="tl" rotWithShape="0">
              <a:srgbClr val="333333">
                <a:alpha val="65000"/>
              </a:srgbClr>
            </a:outerShdw>
          </a:effectLst>
        </p:spPr>
      </p:pic>
      <p:pic>
        <p:nvPicPr>
          <p:cNvPr id="11" name="Picture 10" descr="A person smiling for a picture&#10;&#10;AI-generated content may be incorrect.">
            <a:extLst>
              <a:ext uri="{FF2B5EF4-FFF2-40B4-BE49-F238E27FC236}">
                <a16:creationId xmlns:a16="http://schemas.microsoft.com/office/drawing/2014/main" id="{018CFD13-917D-AA18-2AF1-74634ED427F4}"/>
              </a:ext>
            </a:extLst>
          </p:cNvPr>
          <p:cNvPicPr>
            <a:picLocks noChangeAspect="1"/>
          </p:cNvPicPr>
          <p:nvPr/>
        </p:nvPicPr>
        <p:blipFill>
          <a:blip r:embed="rId4"/>
          <a:stretch>
            <a:fillRect/>
          </a:stretch>
        </p:blipFill>
        <p:spPr>
          <a:xfrm>
            <a:off x="5032709" y="3679809"/>
            <a:ext cx="1872850" cy="2568152"/>
          </a:xfrm>
          <a:prstGeom prst="rect">
            <a:avLst/>
          </a:prstGeom>
          <a:ln>
            <a:noFill/>
          </a:ln>
          <a:effectLst>
            <a:outerShdw blurRad="292100" dist="139700" dir="2700000" algn="tl" rotWithShape="0">
              <a:srgbClr val="333333">
                <a:alpha val="65000"/>
              </a:srgbClr>
            </a:outerShdw>
          </a:effectLst>
        </p:spPr>
      </p:pic>
      <p:pic>
        <p:nvPicPr>
          <p:cNvPr id="12" name="Picture 11" descr="A person wearing glasses and a black shirt&#10;&#10;AI-generated content may be incorrect.">
            <a:extLst>
              <a:ext uri="{FF2B5EF4-FFF2-40B4-BE49-F238E27FC236}">
                <a16:creationId xmlns:a16="http://schemas.microsoft.com/office/drawing/2014/main" id="{B5C688A7-1F34-10CC-49E6-674A90C87B26}"/>
              </a:ext>
            </a:extLst>
          </p:cNvPr>
          <p:cNvPicPr>
            <a:picLocks noChangeAspect="1"/>
          </p:cNvPicPr>
          <p:nvPr/>
        </p:nvPicPr>
        <p:blipFill>
          <a:blip r:embed="rId5"/>
          <a:stretch>
            <a:fillRect/>
          </a:stretch>
        </p:blipFill>
        <p:spPr>
          <a:xfrm>
            <a:off x="2052795" y="3701142"/>
            <a:ext cx="1756368" cy="2525486"/>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75FC958E-4E02-8D8A-8091-AD3BF0B73D18}"/>
              </a:ext>
            </a:extLst>
          </p:cNvPr>
          <p:cNvPicPr>
            <a:picLocks noChangeAspect="1"/>
          </p:cNvPicPr>
          <p:nvPr/>
        </p:nvPicPr>
        <p:blipFill>
          <a:blip r:embed="rId6"/>
          <a:stretch>
            <a:fillRect/>
          </a:stretch>
        </p:blipFill>
        <p:spPr>
          <a:xfrm>
            <a:off x="8079792" y="890383"/>
            <a:ext cx="1825211" cy="2443926"/>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EF2E6360-8391-1E2D-30E8-F1E12E24AB3E}"/>
              </a:ext>
            </a:extLst>
          </p:cNvPr>
          <p:cNvPicPr>
            <a:picLocks noChangeAspect="1"/>
          </p:cNvPicPr>
          <p:nvPr/>
        </p:nvPicPr>
        <p:blipFill>
          <a:blip r:embed="rId7"/>
          <a:stretch>
            <a:fillRect/>
          </a:stretch>
        </p:blipFill>
        <p:spPr>
          <a:xfrm>
            <a:off x="5063624" y="873045"/>
            <a:ext cx="1824373" cy="245668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39360B06-7BB6-F695-5CA0-D55FFC28E0E0}"/>
              </a:ext>
            </a:extLst>
          </p:cNvPr>
          <p:cNvSpPr txBox="1"/>
          <p:nvPr/>
        </p:nvSpPr>
        <p:spPr>
          <a:xfrm>
            <a:off x="1939822" y="3288453"/>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t>Mr Danny Brown</a:t>
            </a:r>
          </a:p>
        </p:txBody>
      </p:sp>
      <p:sp>
        <p:nvSpPr>
          <p:cNvPr id="3" name="TextBox 2">
            <a:extLst>
              <a:ext uri="{FF2B5EF4-FFF2-40B4-BE49-F238E27FC236}">
                <a16:creationId xmlns:a16="http://schemas.microsoft.com/office/drawing/2014/main" id="{56AC3832-75FE-7ACC-CE59-E6903F330D6B}"/>
              </a:ext>
            </a:extLst>
          </p:cNvPr>
          <p:cNvSpPr txBox="1"/>
          <p:nvPr/>
        </p:nvSpPr>
        <p:spPr>
          <a:xfrm>
            <a:off x="4812283" y="3288453"/>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t>Miss Tina </a:t>
            </a:r>
            <a:r>
              <a:rPr lang="en-GB" b="1" err="1"/>
              <a:t>Rootham</a:t>
            </a:r>
            <a:endParaRPr lang="en-US" b="1" err="1"/>
          </a:p>
        </p:txBody>
      </p:sp>
      <p:sp>
        <p:nvSpPr>
          <p:cNvPr id="4" name="TextBox 3">
            <a:extLst>
              <a:ext uri="{FF2B5EF4-FFF2-40B4-BE49-F238E27FC236}">
                <a16:creationId xmlns:a16="http://schemas.microsoft.com/office/drawing/2014/main" id="{9EDDBF19-9C69-3611-D6FF-3099D00F1E8B}"/>
              </a:ext>
            </a:extLst>
          </p:cNvPr>
          <p:cNvSpPr txBox="1"/>
          <p:nvPr/>
        </p:nvSpPr>
        <p:spPr>
          <a:xfrm>
            <a:off x="7936084" y="3312390"/>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t>Mrs Clare Crowe</a:t>
            </a:r>
          </a:p>
        </p:txBody>
      </p:sp>
      <p:sp>
        <p:nvSpPr>
          <p:cNvPr id="6" name="TextBox 5">
            <a:extLst>
              <a:ext uri="{FF2B5EF4-FFF2-40B4-BE49-F238E27FC236}">
                <a16:creationId xmlns:a16="http://schemas.microsoft.com/office/drawing/2014/main" id="{7D7AA4D5-ED31-B3D6-979B-BC045C83D818}"/>
              </a:ext>
            </a:extLst>
          </p:cNvPr>
          <p:cNvSpPr txBox="1"/>
          <p:nvPr/>
        </p:nvSpPr>
        <p:spPr>
          <a:xfrm>
            <a:off x="7828367" y="6220757"/>
            <a:ext cx="24960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t>Mr Michael Statham</a:t>
            </a:r>
            <a:endParaRPr lang="en-US" b="1"/>
          </a:p>
        </p:txBody>
      </p:sp>
      <p:sp>
        <p:nvSpPr>
          <p:cNvPr id="7" name="TextBox 6">
            <a:extLst>
              <a:ext uri="{FF2B5EF4-FFF2-40B4-BE49-F238E27FC236}">
                <a16:creationId xmlns:a16="http://schemas.microsoft.com/office/drawing/2014/main" id="{21C03727-27E7-30B0-8946-3B703C8792C0}"/>
              </a:ext>
            </a:extLst>
          </p:cNvPr>
          <p:cNvSpPr txBox="1"/>
          <p:nvPr/>
        </p:nvSpPr>
        <p:spPr>
          <a:xfrm>
            <a:off x="5063623" y="6217082"/>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t>Mr Chris Ware</a:t>
            </a:r>
            <a:endParaRPr lang="en-US" b="1" dirty="0"/>
          </a:p>
        </p:txBody>
      </p:sp>
      <p:sp>
        <p:nvSpPr>
          <p:cNvPr id="8" name="TextBox 7">
            <a:extLst>
              <a:ext uri="{FF2B5EF4-FFF2-40B4-BE49-F238E27FC236}">
                <a16:creationId xmlns:a16="http://schemas.microsoft.com/office/drawing/2014/main" id="{692AD01F-C463-7F94-BD4A-B458787A309F}"/>
              </a:ext>
            </a:extLst>
          </p:cNvPr>
          <p:cNvSpPr txBox="1"/>
          <p:nvPr/>
        </p:nvSpPr>
        <p:spPr>
          <a:xfrm>
            <a:off x="1927854" y="6220757"/>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t>Mrs Carole Welsh</a:t>
            </a:r>
            <a:endParaRPr lang="en-US" b="1" dirty="0"/>
          </a:p>
        </p:txBody>
      </p:sp>
    </p:spTree>
    <p:extLst>
      <p:ext uri="{BB962C8B-B14F-4D97-AF65-F5344CB8AC3E}">
        <p14:creationId xmlns:p14="http://schemas.microsoft.com/office/powerpoint/2010/main" val="3153876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90967-36B7-3CE3-6E26-5C0D1F98FB6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17993BD-7A70-0D71-E0E6-44A98168ECC9}"/>
              </a:ext>
            </a:extLst>
          </p:cNvPr>
          <p:cNvSpPr txBox="1"/>
          <p:nvPr/>
        </p:nvSpPr>
        <p:spPr>
          <a:xfrm>
            <a:off x="578823" y="1044136"/>
            <a:ext cx="9126017" cy="5509200"/>
          </a:xfrm>
          <a:prstGeom prst="rect">
            <a:avLst/>
          </a:prstGeom>
          <a:noFill/>
        </p:spPr>
        <p:txBody>
          <a:bodyPr wrap="square" lIns="91440" tIns="45720" rIns="91440" bIns="45720" anchor="t">
            <a:spAutoFit/>
          </a:bodyPr>
          <a:lstStyle/>
          <a:p>
            <a:pPr marL="342900" indent="-342900">
              <a:buFont typeface="Arial"/>
              <a:buChar char="•"/>
            </a:pPr>
            <a:r>
              <a:rPr lang="en-GB" sz="2200" dirty="0">
                <a:solidFill>
                  <a:srgbClr val="E6B729">
                    <a:lumMod val="60000"/>
                    <a:lumOff val="40000"/>
                  </a:srgbClr>
                </a:solidFill>
                <a:ea typeface="+mn-lt"/>
                <a:cs typeface="+mn-lt"/>
              </a:rPr>
              <a:t>Morning: Classroom doors open at 8:45am</a:t>
            </a:r>
            <a:endParaRPr lang="en-GB" sz="2200" dirty="0"/>
          </a:p>
          <a:p>
            <a:pPr marL="342900" indent="-342900">
              <a:buFont typeface="Arial"/>
              <a:buChar char="•"/>
            </a:pPr>
            <a:endParaRPr lang="en-GB" sz="2200" dirty="0"/>
          </a:p>
          <a:p>
            <a:pPr marL="342900" indent="-342900">
              <a:buFont typeface="Arial"/>
              <a:buChar char="•"/>
            </a:pPr>
            <a:r>
              <a:rPr lang="en-GB" sz="2200" dirty="0">
                <a:solidFill>
                  <a:srgbClr val="E6B729">
                    <a:lumMod val="60000"/>
                    <a:lumOff val="40000"/>
                  </a:srgbClr>
                </a:solidFill>
                <a:ea typeface="+mn-lt"/>
                <a:cs typeface="+mn-lt"/>
              </a:rPr>
              <a:t>Early morning retrieval and assemblies to start the day</a:t>
            </a:r>
          </a:p>
          <a:p>
            <a:endParaRPr lang="en-GB" sz="2200" dirty="0">
              <a:solidFill>
                <a:srgbClr val="F0D47F"/>
              </a:solidFill>
            </a:endParaRPr>
          </a:p>
          <a:p>
            <a:pPr marL="342900" indent="-342900">
              <a:buFont typeface="Arial"/>
              <a:buChar char="•"/>
            </a:pPr>
            <a:r>
              <a:rPr lang="en-GB" sz="2200" dirty="0">
                <a:solidFill>
                  <a:srgbClr val="F0D47F"/>
                </a:solidFill>
              </a:rPr>
              <a:t>Golden mile</a:t>
            </a:r>
          </a:p>
          <a:p>
            <a:pPr marL="342900" indent="-342900">
              <a:buFont typeface="Arial"/>
              <a:buChar char="•"/>
            </a:pPr>
            <a:endParaRPr lang="en-GB" sz="2200" dirty="0">
              <a:solidFill>
                <a:srgbClr val="FFFFFF"/>
              </a:solidFill>
              <a:ea typeface="+mn-lt"/>
              <a:cs typeface="+mn-lt"/>
            </a:endParaRPr>
          </a:p>
          <a:p>
            <a:pPr marL="342900" indent="-342900">
              <a:buFont typeface="Arial"/>
              <a:buChar char="•"/>
            </a:pPr>
            <a:r>
              <a:rPr lang="en-GB" sz="2200" dirty="0">
                <a:solidFill>
                  <a:srgbClr val="E6B729">
                    <a:lumMod val="60000"/>
                    <a:lumOff val="40000"/>
                  </a:srgbClr>
                </a:solidFill>
                <a:ea typeface="+mn-lt"/>
                <a:cs typeface="+mn-lt"/>
              </a:rPr>
              <a:t>Lunch: 12:00 – 1:00pm </a:t>
            </a:r>
            <a:endParaRPr lang="en-GB" sz="2200" dirty="0">
              <a:solidFill>
                <a:srgbClr val="FFFFFF"/>
              </a:solidFill>
              <a:ea typeface="+mn-lt"/>
              <a:cs typeface="+mn-lt"/>
            </a:endParaRPr>
          </a:p>
          <a:p>
            <a:pPr marL="800100" lvl="1" indent="-342900">
              <a:buFont typeface="Courier New"/>
              <a:buChar char="o"/>
            </a:pPr>
            <a:r>
              <a:rPr lang="en-GB" sz="2200" dirty="0">
                <a:solidFill>
                  <a:srgbClr val="E6B729">
                    <a:lumMod val="60000"/>
                    <a:lumOff val="40000"/>
                  </a:srgbClr>
                </a:solidFill>
                <a:ea typeface="+mn-lt"/>
                <a:cs typeface="+mn-lt"/>
              </a:rPr>
              <a:t>Playgrounds now zoned with different activities</a:t>
            </a:r>
            <a:endParaRPr lang="en-GB" sz="2200" dirty="0">
              <a:solidFill>
                <a:srgbClr val="F0D47F"/>
              </a:solidFill>
            </a:endParaRPr>
          </a:p>
          <a:p>
            <a:pPr marL="800100" lvl="1" indent="-342900">
              <a:buFont typeface="Courier New"/>
              <a:buChar char="o"/>
            </a:pPr>
            <a:r>
              <a:rPr lang="en-GB" sz="2200" dirty="0">
                <a:solidFill>
                  <a:srgbClr val="F0D47F"/>
                </a:solidFill>
              </a:rPr>
              <a:t>Final 10 minutes of lunch is independent or class reading</a:t>
            </a:r>
          </a:p>
          <a:p>
            <a:pPr marL="342900" indent="-342900">
              <a:buFont typeface="Arial"/>
              <a:buChar char="•"/>
            </a:pPr>
            <a:endParaRPr lang="en-GB" sz="2200" dirty="0">
              <a:solidFill>
                <a:srgbClr val="FFFFFF"/>
              </a:solidFill>
              <a:ea typeface="+mn-lt"/>
              <a:cs typeface="+mn-lt"/>
            </a:endParaRPr>
          </a:p>
          <a:p>
            <a:pPr marL="342900" indent="-342900">
              <a:buFont typeface="Arial"/>
              <a:buChar char="•"/>
            </a:pPr>
            <a:r>
              <a:rPr lang="en-GB" sz="2200" dirty="0">
                <a:solidFill>
                  <a:srgbClr val="E6B729">
                    <a:lumMod val="60000"/>
                    <a:lumOff val="40000"/>
                  </a:srgbClr>
                </a:solidFill>
                <a:ea typeface="+mn-lt"/>
                <a:cs typeface="+mn-lt"/>
              </a:rPr>
              <a:t>Collection: 3.15pm </a:t>
            </a:r>
            <a:endParaRPr lang="en-GB" sz="2200" dirty="0">
              <a:solidFill>
                <a:srgbClr val="F0D47F"/>
              </a:solidFill>
            </a:endParaRPr>
          </a:p>
          <a:p>
            <a:pPr marL="342900" indent="-342900">
              <a:buFont typeface="Arial"/>
              <a:buChar char="•"/>
            </a:pPr>
            <a:endParaRPr lang="en-GB" sz="2200" dirty="0"/>
          </a:p>
          <a:p>
            <a:pPr marL="342900" indent="-342900">
              <a:buFont typeface="Arial"/>
              <a:buChar char="•"/>
            </a:pPr>
            <a:r>
              <a:rPr lang="en-GB" sz="2200" dirty="0">
                <a:solidFill>
                  <a:srgbClr val="E6B729">
                    <a:lumMod val="60000"/>
                    <a:lumOff val="40000"/>
                  </a:srgbClr>
                </a:solidFill>
                <a:ea typeface="+mn-lt"/>
                <a:cs typeface="+mn-lt"/>
              </a:rPr>
              <a:t>PPA arrangements: </a:t>
            </a:r>
            <a:r>
              <a:rPr lang="en-GB" sz="2200" dirty="0">
                <a:solidFill>
                  <a:srgbClr val="FFFF00"/>
                </a:solidFill>
                <a:ea typeface="+mn-lt"/>
                <a:cs typeface="+mn-lt"/>
              </a:rPr>
              <a:t>Year 6 – Mr Brown/Mrs Evans</a:t>
            </a:r>
            <a:br>
              <a:rPr lang="en-GB" sz="2200" dirty="0">
                <a:solidFill>
                  <a:srgbClr val="FFFF00"/>
                </a:solidFill>
                <a:ea typeface="+mn-lt"/>
                <a:cs typeface="+mn-lt"/>
              </a:rPr>
            </a:br>
            <a:r>
              <a:rPr lang="en-GB" sz="2200" dirty="0">
                <a:solidFill>
                  <a:srgbClr val="FFFF00"/>
                </a:solidFill>
                <a:ea typeface="+mn-lt"/>
                <a:cs typeface="+mn-lt"/>
              </a:rPr>
              <a:t>                                   Year 5 – Mrs Evans/Mrs Booth </a:t>
            </a:r>
            <a:endParaRPr lang="en-GB" sz="2200" dirty="0">
              <a:solidFill>
                <a:srgbClr val="F0D47F"/>
              </a:solidFill>
            </a:endParaRPr>
          </a:p>
          <a:p>
            <a:pPr marL="342900" indent="-342900">
              <a:buFont typeface="Arial"/>
              <a:buChar char="•"/>
            </a:pPr>
            <a:r>
              <a:rPr lang="en-GB" sz="2200" dirty="0">
                <a:solidFill>
                  <a:srgbClr val="F0D47F"/>
                </a:solidFill>
              </a:rPr>
              <a:t>PE days: </a:t>
            </a:r>
            <a:r>
              <a:rPr lang="en-GB" sz="2200" dirty="0">
                <a:solidFill>
                  <a:srgbClr val="FFFF00"/>
                </a:solidFill>
              </a:rPr>
              <a:t>Year 6 – Thursday &amp; Friday,   Year 5 – Tuesday (both) </a:t>
            </a:r>
            <a:br>
              <a:rPr lang="en-GB" sz="2200" dirty="0">
                <a:solidFill>
                  <a:srgbClr val="FFFF00"/>
                </a:solidFill>
              </a:rPr>
            </a:br>
            <a:r>
              <a:rPr lang="en-GB" sz="2200" dirty="0">
                <a:solidFill>
                  <a:srgbClr val="FFFF00"/>
                </a:solidFill>
              </a:rPr>
              <a:t>                                                                  Thursday (5B), Friday (5P)</a:t>
            </a:r>
          </a:p>
        </p:txBody>
      </p:sp>
      <p:sp>
        <p:nvSpPr>
          <p:cNvPr id="2" name="TextBox 1">
            <a:extLst>
              <a:ext uri="{FF2B5EF4-FFF2-40B4-BE49-F238E27FC236}">
                <a16:creationId xmlns:a16="http://schemas.microsoft.com/office/drawing/2014/main" id="{75167656-2516-599C-A644-EEA0898739BC}"/>
              </a:ext>
            </a:extLst>
          </p:cNvPr>
          <p:cNvSpPr txBox="1"/>
          <p:nvPr/>
        </p:nvSpPr>
        <p:spPr>
          <a:xfrm>
            <a:off x="362371" y="50223"/>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F0D47F"/>
                </a:solidFill>
              </a:rPr>
              <a:t>Routines</a:t>
            </a:r>
            <a:endParaRPr lang="en-US" dirty="0"/>
          </a:p>
        </p:txBody>
      </p:sp>
    </p:spTree>
    <p:extLst>
      <p:ext uri="{BB962C8B-B14F-4D97-AF65-F5344CB8AC3E}">
        <p14:creationId xmlns:p14="http://schemas.microsoft.com/office/powerpoint/2010/main" val="2565608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6FC6C-D601-EE6F-68E5-94FE874653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9A61CF-42CE-E095-8426-F38F3C78BEF3}"/>
              </a:ext>
            </a:extLst>
          </p:cNvPr>
          <p:cNvSpPr>
            <a:spLocks noGrp="1"/>
          </p:cNvSpPr>
          <p:nvPr>
            <p:ph type="title"/>
          </p:nvPr>
        </p:nvSpPr>
        <p:spPr>
          <a:xfrm>
            <a:off x="253914" y="191405"/>
            <a:ext cx="9963512" cy="1143000"/>
          </a:xfrm>
        </p:spPr>
        <p:txBody>
          <a:bodyPr>
            <a:noAutofit/>
          </a:bodyPr>
          <a:lstStyle/>
          <a:p>
            <a:r>
              <a:rPr lang="en-GB" sz="4400" b="1" dirty="0">
                <a:solidFill>
                  <a:schemeClr val="accent3">
                    <a:lumMod val="60000"/>
                    <a:lumOff val="40000"/>
                  </a:schemeClr>
                </a:solidFill>
                <a:latin typeface="Century Gothic"/>
                <a:cs typeface="Calibri"/>
              </a:rPr>
              <a:t>What your child needs to </a:t>
            </a:r>
            <a:br>
              <a:rPr lang="en-GB" sz="4400" b="1" dirty="0">
                <a:latin typeface="Century Gothic" panose="020B0502020202020204" pitchFamily="34" charset="0"/>
                <a:cs typeface="Calibri" panose="020F0502020204030204" pitchFamily="34" charset="0"/>
              </a:rPr>
            </a:br>
            <a:r>
              <a:rPr lang="en-GB" sz="4400" b="1" dirty="0">
                <a:solidFill>
                  <a:schemeClr val="accent3">
                    <a:lumMod val="60000"/>
                    <a:lumOff val="40000"/>
                  </a:schemeClr>
                </a:solidFill>
                <a:latin typeface="Century Gothic"/>
                <a:cs typeface="Calibri"/>
              </a:rPr>
              <a:t>bring everyday….</a:t>
            </a:r>
          </a:p>
        </p:txBody>
      </p:sp>
      <p:pic>
        <p:nvPicPr>
          <p:cNvPr id="4" name="Content Placeholder 3">
            <a:extLst>
              <a:ext uri="{FF2B5EF4-FFF2-40B4-BE49-F238E27FC236}">
                <a16:creationId xmlns:a16="http://schemas.microsoft.com/office/drawing/2014/main" id="{A40A69CF-11A6-5264-3C89-7077747E7A2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17572" y="1899281"/>
            <a:ext cx="2592288" cy="1936216"/>
          </a:xfrm>
          <a:ln>
            <a:solidFill>
              <a:schemeClr val="tx1"/>
            </a:solidFill>
          </a:ln>
        </p:spPr>
      </p:pic>
      <p:pic>
        <p:nvPicPr>
          <p:cNvPr id="5" name="Picture 4">
            <a:extLst>
              <a:ext uri="{FF2B5EF4-FFF2-40B4-BE49-F238E27FC236}">
                <a16:creationId xmlns:a16="http://schemas.microsoft.com/office/drawing/2014/main" id="{32D05FD5-8021-5E5B-8AA6-308D6501C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0" t="6716" r="14789" b="5439"/>
          <a:stretch/>
        </p:blipFill>
        <p:spPr>
          <a:xfrm>
            <a:off x="7817573" y="4342570"/>
            <a:ext cx="1184805" cy="1752525"/>
          </a:xfrm>
          <a:prstGeom prst="rect">
            <a:avLst/>
          </a:prstGeom>
          <a:ln>
            <a:solidFill>
              <a:schemeClr val="tx1"/>
            </a:solidFill>
          </a:ln>
        </p:spPr>
      </p:pic>
      <p:sp>
        <p:nvSpPr>
          <p:cNvPr id="11" name="TextBox 10">
            <a:extLst>
              <a:ext uri="{FF2B5EF4-FFF2-40B4-BE49-F238E27FC236}">
                <a16:creationId xmlns:a16="http://schemas.microsoft.com/office/drawing/2014/main" id="{09FC5391-EDED-C178-561A-5CAB2FA47878}"/>
              </a:ext>
            </a:extLst>
          </p:cNvPr>
          <p:cNvSpPr txBox="1"/>
          <p:nvPr/>
        </p:nvSpPr>
        <p:spPr>
          <a:xfrm>
            <a:off x="1775520" y="1834949"/>
            <a:ext cx="6120680" cy="1631216"/>
          </a:xfrm>
          <a:prstGeom prst="rect">
            <a:avLst/>
          </a:prstGeom>
          <a:noFill/>
        </p:spPr>
        <p:txBody>
          <a:bodyPr wrap="square" lIns="91440" tIns="45720" rIns="91440" bIns="45720" rtlCol="0" anchor="t">
            <a:spAutoFit/>
          </a:bodyPr>
          <a:lstStyle/>
          <a:p>
            <a:r>
              <a:rPr lang="en-GB" sz="2400" b="1" dirty="0">
                <a:latin typeface="Century Gothic"/>
              </a:rPr>
              <a:t>A</a:t>
            </a:r>
            <a:r>
              <a:rPr lang="en-GB" sz="2800" b="1" dirty="0">
                <a:latin typeface="Century Gothic"/>
              </a:rPr>
              <a:t> </a:t>
            </a:r>
            <a:r>
              <a:rPr lang="en-GB" sz="2400" b="1" dirty="0">
                <a:solidFill>
                  <a:schemeClr val="accent3">
                    <a:lumMod val="60000"/>
                    <a:lumOff val="40000"/>
                  </a:schemeClr>
                </a:solidFill>
                <a:latin typeface="Century Gothic"/>
              </a:rPr>
              <a:t>rucksack </a:t>
            </a:r>
            <a:r>
              <a:rPr lang="en-GB" sz="2400" b="1" dirty="0">
                <a:latin typeface="Century Gothic"/>
              </a:rPr>
              <a:t>clearly named so that your child can identify their own bag easily. This is where your child will carry their snack, reading book and homework</a:t>
            </a:r>
            <a:r>
              <a:rPr lang="en-GB" sz="2000" b="1" dirty="0">
                <a:latin typeface="Century Gothic"/>
              </a:rPr>
              <a:t>.</a:t>
            </a:r>
            <a:endParaRPr lang="en-GB" b="1" dirty="0">
              <a:latin typeface="Century Gothic"/>
            </a:endParaRPr>
          </a:p>
        </p:txBody>
      </p:sp>
      <p:sp>
        <p:nvSpPr>
          <p:cNvPr id="14" name="AutoShape 2" descr="Building A Better Banana | Science | Smithsonian Magazine">
            <a:extLst>
              <a:ext uri="{FF2B5EF4-FFF2-40B4-BE49-F238E27FC236}">
                <a16:creationId xmlns:a16="http://schemas.microsoft.com/office/drawing/2014/main" id="{E2564C77-25A2-81CE-B3F3-1EB6891F09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E1578194-44F8-3B90-47A3-846FAC678C6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6" name="Picture 15">
            <a:extLst>
              <a:ext uri="{FF2B5EF4-FFF2-40B4-BE49-F238E27FC236}">
                <a16:creationId xmlns:a16="http://schemas.microsoft.com/office/drawing/2014/main" id="{FBD5260E-C549-AE40-97BB-3B9330C257CB}"/>
              </a:ext>
            </a:extLst>
          </p:cNvPr>
          <p:cNvPicPr/>
          <p:nvPr/>
        </p:nvPicPr>
        <p:blipFill>
          <a:blip r:embed="rId5"/>
          <a:stretch>
            <a:fillRect/>
          </a:stretch>
        </p:blipFill>
        <p:spPr>
          <a:xfrm>
            <a:off x="8876723" y="5342458"/>
            <a:ext cx="1656184" cy="923331"/>
          </a:xfrm>
          <a:prstGeom prst="rect">
            <a:avLst/>
          </a:prstGeom>
        </p:spPr>
      </p:pic>
      <p:sp>
        <p:nvSpPr>
          <p:cNvPr id="17" name="TextBox 16">
            <a:extLst>
              <a:ext uri="{FF2B5EF4-FFF2-40B4-BE49-F238E27FC236}">
                <a16:creationId xmlns:a16="http://schemas.microsoft.com/office/drawing/2014/main" id="{9BEAB1C1-B14C-03C8-1FF5-6AF423A9E262}"/>
              </a:ext>
            </a:extLst>
          </p:cNvPr>
          <p:cNvSpPr txBox="1"/>
          <p:nvPr/>
        </p:nvSpPr>
        <p:spPr>
          <a:xfrm>
            <a:off x="1804672" y="4470573"/>
            <a:ext cx="5875504" cy="1200329"/>
          </a:xfrm>
          <a:prstGeom prst="rect">
            <a:avLst/>
          </a:prstGeom>
          <a:noFill/>
        </p:spPr>
        <p:txBody>
          <a:bodyPr wrap="square" lIns="91440" tIns="45720" rIns="91440" bIns="45720" rtlCol="0" anchor="t">
            <a:spAutoFit/>
          </a:bodyPr>
          <a:lstStyle/>
          <a:p>
            <a:r>
              <a:rPr lang="en-GB" sz="2400" b="1">
                <a:latin typeface="Century Gothic"/>
              </a:rPr>
              <a:t>A fruit </a:t>
            </a:r>
            <a:r>
              <a:rPr lang="en-GB" sz="2400" b="1">
                <a:solidFill>
                  <a:schemeClr val="accent3">
                    <a:lumMod val="60000"/>
                    <a:lumOff val="40000"/>
                  </a:schemeClr>
                </a:solidFill>
                <a:latin typeface="Century Gothic"/>
              </a:rPr>
              <a:t>snack</a:t>
            </a:r>
            <a:r>
              <a:rPr lang="en-GB" sz="2400" b="1">
                <a:latin typeface="Century Gothic"/>
              </a:rPr>
              <a:t> for play. Please name it</a:t>
            </a:r>
            <a:r>
              <a:rPr lang="en-GB" sz="2400"/>
              <a:t>. </a:t>
            </a:r>
            <a:r>
              <a:rPr lang="en-GB" sz="2400" b="1"/>
              <a:t>A named drinks bottle, water only please.</a:t>
            </a:r>
          </a:p>
        </p:txBody>
      </p:sp>
      <p:pic>
        <p:nvPicPr>
          <p:cNvPr id="6" name="Picture 5" descr="A red and yellow sign with a rooster on it&#10;&#10;AI-generated content may be incorrect.">
            <a:extLst>
              <a:ext uri="{FF2B5EF4-FFF2-40B4-BE49-F238E27FC236}">
                <a16:creationId xmlns:a16="http://schemas.microsoft.com/office/drawing/2014/main" id="{06A7ADBB-60FC-7984-94C5-88C1A28F64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5880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930" y="117059"/>
            <a:ext cx="9828584" cy="1340768"/>
          </a:xfrm>
        </p:spPr>
        <p:txBody>
          <a:bodyPr>
            <a:noAutofit/>
          </a:bodyPr>
          <a:lstStyle/>
          <a:p>
            <a:r>
              <a:rPr lang="en-GB" sz="4400" b="1" dirty="0">
                <a:solidFill>
                  <a:schemeClr val="accent3">
                    <a:lumMod val="60000"/>
                    <a:lumOff val="40000"/>
                  </a:schemeClr>
                </a:solidFill>
                <a:latin typeface="Century Gothic"/>
                <a:cs typeface="Calibri"/>
              </a:rPr>
              <a:t>Timetables</a:t>
            </a:r>
            <a:endParaRPr lang="en-US" dirty="0">
              <a:solidFill>
                <a:schemeClr val="accent3">
                  <a:lumMod val="60000"/>
                  <a:lumOff val="40000"/>
                </a:schemeClr>
              </a:solidFill>
            </a:endParaRPr>
          </a:p>
        </p:txBody>
      </p:sp>
      <p:pic>
        <p:nvPicPr>
          <p:cNvPr id="5" name="Picture 4" descr="A red and yellow sign with a rooster on it&#10;&#10;AI-generated content may be incorrect.">
            <a:extLst>
              <a:ext uri="{FF2B5EF4-FFF2-40B4-BE49-F238E27FC236}">
                <a16:creationId xmlns:a16="http://schemas.microsoft.com/office/drawing/2014/main" id="{9053A7A4-E466-6F1B-D003-7A24A5907A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114F3C2-B223-CC44-7003-238EC47E0C49}"/>
              </a:ext>
            </a:extLst>
          </p:cNvPr>
          <p:cNvPicPr>
            <a:picLocks noChangeAspect="1"/>
          </p:cNvPicPr>
          <p:nvPr/>
        </p:nvPicPr>
        <p:blipFill>
          <a:blip r:embed="rId4"/>
          <a:srcRect b="4678"/>
          <a:stretch>
            <a:fillRect/>
          </a:stretch>
        </p:blipFill>
        <p:spPr>
          <a:xfrm>
            <a:off x="1636020" y="889323"/>
            <a:ext cx="8807693" cy="1475203"/>
          </a:xfrm>
          <a:prstGeom prst="rect">
            <a:avLst/>
          </a:prstGeom>
        </p:spPr>
      </p:pic>
      <p:pic>
        <p:nvPicPr>
          <p:cNvPr id="8" name="Picture 7">
            <a:extLst>
              <a:ext uri="{FF2B5EF4-FFF2-40B4-BE49-F238E27FC236}">
                <a16:creationId xmlns:a16="http://schemas.microsoft.com/office/drawing/2014/main" id="{9462B2BC-4846-E399-2F6A-384390B532B3}"/>
              </a:ext>
            </a:extLst>
          </p:cNvPr>
          <p:cNvPicPr>
            <a:picLocks noChangeAspect="1"/>
          </p:cNvPicPr>
          <p:nvPr/>
        </p:nvPicPr>
        <p:blipFill>
          <a:blip r:embed="rId5"/>
          <a:srcRect b="8427"/>
          <a:stretch>
            <a:fillRect/>
          </a:stretch>
        </p:blipFill>
        <p:spPr>
          <a:xfrm>
            <a:off x="1636020" y="2364526"/>
            <a:ext cx="8807693" cy="1475202"/>
          </a:xfrm>
          <a:prstGeom prst="rect">
            <a:avLst/>
          </a:prstGeom>
        </p:spPr>
      </p:pic>
      <p:pic>
        <p:nvPicPr>
          <p:cNvPr id="10" name="Picture 9">
            <a:extLst>
              <a:ext uri="{FF2B5EF4-FFF2-40B4-BE49-F238E27FC236}">
                <a16:creationId xmlns:a16="http://schemas.microsoft.com/office/drawing/2014/main" id="{65BC9E77-5EA1-ECDF-8A39-42B7569E7F32}"/>
              </a:ext>
            </a:extLst>
          </p:cNvPr>
          <p:cNvPicPr>
            <a:picLocks noChangeAspect="1"/>
          </p:cNvPicPr>
          <p:nvPr/>
        </p:nvPicPr>
        <p:blipFill>
          <a:blip r:embed="rId6"/>
          <a:stretch>
            <a:fillRect/>
          </a:stretch>
        </p:blipFill>
        <p:spPr>
          <a:xfrm>
            <a:off x="1636020" y="3839729"/>
            <a:ext cx="8807693" cy="1475202"/>
          </a:xfrm>
          <a:prstGeom prst="rect">
            <a:avLst/>
          </a:prstGeom>
        </p:spPr>
      </p:pic>
      <p:pic>
        <p:nvPicPr>
          <p:cNvPr id="12" name="Picture 11">
            <a:extLst>
              <a:ext uri="{FF2B5EF4-FFF2-40B4-BE49-F238E27FC236}">
                <a16:creationId xmlns:a16="http://schemas.microsoft.com/office/drawing/2014/main" id="{9D8FEF99-B448-A663-C2BE-24BC6C5A6D73}"/>
              </a:ext>
            </a:extLst>
          </p:cNvPr>
          <p:cNvPicPr>
            <a:picLocks noChangeAspect="1"/>
          </p:cNvPicPr>
          <p:nvPr/>
        </p:nvPicPr>
        <p:blipFill>
          <a:blip r:embed="rId7"/>
          <a:stretch>
            <a:fillRect/>
          </a:stretch>
        </p:blipFill>
        <p:spPr>
          <a:xfrm>
            <a:off x="1636020" y="5314931"/>
            <a:ext cx="8807693" cy="1529505"/>
          </a:xfrm>
          <a:prstGeom prst="rect">
            <a:avLst/>
          </a:prstGeom>
        </p:spPr>
      </p:pic>
    </p:spTree>
    <p:extLst>
      <p:ext uri="{BB962C8B-B14F-4D97-AF65-F5344CB8AC3E}">
        <p14:creationId xmlns:p14="http://schemas.microsoft.com/office/powerpoint/2010/main" val="685225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17374-6FD3-4874-8541-9294BDCAEF98}"/>
              </a:ext>
            </a:extLst>
          </p:cNvPr>
          <p:cNvSpPr>
            <a:spLocks noGrp="1"/>
          </p:cNvSpPr>
          <p:nvPr>
            <p:ph type="title"/>
          </p:nvPr>
        </p:nvSpPr>
        <p:spPr>
          <a:xfrm>
            <a:off x="341851" y="69176"/>
            <a:ext cx="7055380" cy="1400530"/>
          </a:xfrm>
        </p:spPr>
        <p:txBody>
          <a:bodyPr/>
          <a:lstStyle/>
          <a:p>
            <a:r>
              <a:rPr lang="en-GB" sz="4400" b="1" dirty="0">
                <a:solidFill>
                  <a:schemeClr val="accent3">
                    <a:lumMod val="60000"/>
                    <a:lumOff val="40000"/>
                  </a:schemeClr>
                </a:solidFill>
                <a:latin typeface="Century Gothic"/>
                <a:cs typeface="Calibri"/>
              </a:rPr>
              <a:t>Behaviour and attitudes</a:t>
            </a:r>
            <a:endParaRPr lang="en-GB" sz="4400" dirty="0">
              <a:solidFill>
                <a:schemeClr val="accent3">
                  <a:lumMod val="60000"/>
                  <a:lumOff val="40000"/>
                </a:schemeClr>
              </a:solidFill>
            </a:endParaRPr>
          </a:p>
        </p:txBody>
      </p:sp>
      <p:sp>
        <p:nvSpPr>
          <p:cNvPr id="10" name="TextBox 9">
            <a:extLst>
              <a:ext uri="{FF2B5EF4-FFF2-40B4-BE49-F238E27FC236}">
                <a16:creationId xmlns:a16="http://schemas.microsoft.com/office/drawing/2014/main" id="{184BFB78-0663-41BA-AAF5-14ECA0481C58}"/>
              </a:ext>
            </a:extLst>
          </p:cNvPr>
          <p:cNvSpPr txBox="1"/>
          <p:nvPr/>
        </p:nvSpPr>
        <p:spPr>
          <a:xfrm>
            <a:off x="645928" y="977877"/>
            <a:ext cx="5450072" cy="1938992"/>
          </a:xfrm>
          <a:prstGeom prst="rect">
            <a:avLst/>
          </a:prstGeom>
          <a:noFill/>
        </p:spPr>
        <p:txBody>
          <a:bodyPr wrap="square" lIns="91440" tIns="45720" rIns="91440" bIns="45720" rtlCol="0" anchor="t">
            <a:spAutoFit/>
          </a:bodyPr>
          <a:lstStyle/>
          <a:p>
            <a:r>
              <a:rPr lang="en-GB" sz="2400" b="1" dirty="0"/>
              <a:t>New behaviour policy was launched last term:</a:t>
            </a:r>
          </a:p>
          <a:p>
            <a:pPr marL="342900" indent="-342900">
              <a:buFont typeface="Arial"/>
              <a:buChar char="•"/>
            </a:pPr>
            <a:r>
              <a:rPr lang="en-GB" sz="2400" b="1" dirty="0"/>
              <a:t>New incentives</a:t>
            </a:r>
          </a:p>
          <a:p>
            <a:pPr marL="342900" indent="-342900">
              <a:buFont typeface="Arial"/>
              <a:buChar char="•"/>
            </a:pPr>
            <a:r>
              <a:rPr lang="en-GB" sz="2400" b="1" dirty="0"/>
              <a:t>Golden rules</a:t>
            </a:r>
          </a:p>
          <a:p>
            <a:pPr marL="342900" indent="-342900">
              <a:buFont typeface="Arial"/>
              <a:buChar char="•"/>
            </a:pPr>
            <a:r>
              <a:rPr lang="en-GB" sz="2400" b="1" dirty="0"/>
              <a:t>House points for showing values</a:t>
            </a:r>
            <a:endParaRPr lang="en-GB" dirty="0"/>
          </a:p>
        </p:txBody>
      </p:sp>
      <p:pic>
        <p:nvPicPr>
          <p:cNvPr id="4" name="Picture 3" descr="A red and yellow sign with a rooster on it&#10;&#10;AI-generated content may be incorrect.">
            <a:extLst>
              <a:ext uri="{FF2B5EF4-FFF2-40B4-BE49-F238E27FC236}">
                <a16:creationId xmlns:a16="http://schemas.microsoft.com/office/drawing/2014/main" id="{2FEE3222-C882-1C38-4097-0D39FD812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pic>
        <p:nvPicPr>
          <p:cNvPr id="5" name="Picture 4" descr="A poster with text and images&#10;&#10;AI-generated content may be incorrect.">
            <a:extLst>
              <a:ext uri="{FF2B5EF4-FFF2-40B4-BE49-F238E27FC236}">
                <a16:creationId xmlns:a16="http://schemas.microsoft.com/office/drawing/2014/main" id="{EBC309CF-F553-B29E-C05D-C1A57414C744}"/>
              </a:ext>
            </a:extLst>
          </p:cNvPr>
          <p:cNvPicPr>
            <a:picLocks noChangeAspect="1"/>
          </p:cNvPicPr>
          <p:nvPr/>
        </p:nvPicPr>
        <p:blipFill>
          <a:blip r:embed="rId4"/>
          <a:stretch>
            <a:fillRect/>
          </a:stretch>
        </p:blipFill>
        <p:spPr>
          <a:xfrm>
            <a:off x="7089876" y="1469706"/>
            <a:ext cx="3677450" cy="5165313"/>
          </a:xfrm>
          <a:prstGeom prst="rect">
            <a:avLst/>
          </a:prstGeom>
        </p:spPr>
      </p:pic>
      <p:pic>
        <p:nvPicPr>
          <p:cNvPr id="6" name="Picture 5">
            <a:extLst>
              <a:ext uri="{FF2B5EF4-FFF2-40B4-BE49-F238E27FC236}">
                <a16:creationId xmlns:a16="http://schemas.microsoft.com/office/drawing/2014/main" id="{5B3A1C98-CC5A-614D-F790-5DB59AD3AC93}"/>
              </a:ext>
            </a:extLst>
          </p:cNvPr>
          <p:cNvPicPr>
            <a:picLocks noChangeAspect="1"/>
          </p:cNvPicPr>
          <p:nvPr/>
        </p:nvPicPr>
        <p:blipFill>
          <a:blip r:embed="rId5"/>
          <a:stretch>
            <a:fillRect/>
          </a:stretch>
        </p:blipFill>
        <p:spPr>
          <a:xfrm>
            <a:off x="1186781" y="3302581"/>
            <a:ext cx="4816929" cy="3363466"/>
          </a:xfrm>
          <a:prstGeom prst="rect">
            <a:avLst/>
          </a:prstGeom>
        </p:spPr>
      </p:pic>
    </p:spTree>
    <p:extLst>
      <p:ext uri="{BB962C8B-B14F-4D97-AF65-F5344CB8AC3E}">
        <p14:creationId xmlns:p14="http://schemas.microsoft.com/office/powerpoint/2010/main" val="284255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C1BC907-EFD2-440C-8720-3A95AD61207A}"/>
              </a:ext>
            </a:extLst>
          </p:cNvPr>
          <p:cNvSpPr txBox="1"/>
          <p:nvPr/>
        </p:nvSpPr>
        <p:spPr>
          <a:xfrm>
            <a:off x="247049" y="1455815"/>
            <a:ext cx="5188171" cy="4490361"/>
          </a:xfrm>
          <a:prstGeom prst="rect">
            <a:avLst/>
          </a:prstGeom>
        </p:spPr>
        <p:txBody>
          <a:bodyPr vert="horz" lIns="91440" tIns="45720" rIns="91440" bIns="45720" rtlCol="0" anchor="t">
            <a:noAutofit/>
          </a:bodyPr>
          <a:lstStyle/>
          <a:p>
            <a:pPr>
              <a:spcBef>
                <a:spcPts val="1000"/>
              </a:spcBef>
              <a:buClr>
                <a:schemeClr val="bg2">
                  <a:lumMod val="40000"/>
                  <a:lumOff val="60000"/>
                </a:schemeClr>
              </a:buClr>
              <a:buSzPct val="80000"/>
            </a:pPr>
            <a:r>
              <a:rPr lang="en-US" sz="2200" dirty="0">
                <a:latin typeface="+mj-lt"/>
                <a:ea typeface="+mj-ea"/>
                <a:cs typeface="+mj-cs"/>
              </a:rPr>
              <a:t>►Come in and talk to a member of staff.</a:t>
            </a:r>
            <a:endParaRPr lang="en-US" sz="2200" dirty="0">
              <a:ea typeface="+mj-ea"/>
              <a:cs typeface="+mj-cs"/>
            </a:endParaRPr>
          </a:p>
          <a:p>
            <a:pPr>
              <a:spcBef>
                <a:spcPts val="1000"/>
              </a:spcBef>
              <a:buClr>
                <a:schemeClr val="bg2">
                  <a:lumMod val="40000"/>
                  <a:lumOff val="60000"/>
                </a:schemeClr>
              </a:buClr>
              <a:buSzPct val="80000"/>
            </a:pPr>
            <a:r>
              <a:rPr lang="en-US" sz="2200" dirty="0">
                <a:latin typeface="+mj-lt"/>
                <a:ea typeface="+mj-ea"/>
                <a:cs typeface="+mj-cs"/>
              </a:rPr>
              <a:t>►Class Dojo – NEW!</a:t>
            </a:r>
          </a:p>
          <a:p>
            <a:pPr>
              <a:spcBef>
                <a:spcPts val="1000"/>
              </a:spcBef>
              <a:buClr>
                <a:schemeClr val="bg2">
                  <a:lumMod val="40000"/>
                  <a:lumOff val="60000"/>
                </a:schemeClr>
              </a:buClr>
              <a:buSzPct val="80000"/>
            </a:pPr>
            <a:r>
              <a:rPr lang="en-US" sz="2200" dirty="0">
                <a:latin typeface="+mj-lt"/>
                <a:ea typeface="+mj-ea"/>
                <a:cs typeface="+mj-cs"/>
              </a:rPr>
              <a:t>►Workshops - reading, </a:t>
            </a:r>
            <a:r>
              <a:rPr lang="en-US" sz="2200" dirty="0" err="1">
                <a:latin typeface="+mj-lt"/>
                <a:ea typeface="+mj-ea"/>
                <a:cs typeface="+mj-cs"/>
              </a:rPr>
              <a:t>maths</a:t>
            </a:r>
            <a:r>
              <a:rPr lang="en-US" sz="2200" dirty="0">
                <a:latin typeface="+mj-lt"/>
                <a:ea typeface="+mj-ea"/>
                <a:cs typeface="+mj-cs"/>
              </a:rPr>
              <a:t> – dates on the newsletter.</a:t>
            </a:r>
          </a:p>
          <a:p>
            <a:pPr>
              <a:spcBef>
                <a:spcPts val="1000"/>
              </a:spcBef>
              <a:buClr>
                <a:schemeClr val="bg2">
                  <a:lumMod val="40000"/>
                  <a:lumOff val="60000"/>
                </a:schemeClr>
              </a:buClr>
              <a:buSzPct val="80000"/>
            </a:pPr>
            <a:r>
              <a:rPr lang="en-US" sz="2200" dirty="0">
                <a:latin typeface="+mj-lt"/>
                <a:ea typeface="+mj-ea"/>
                <a:cs typeface="+mj-cs"/>
              </a:rPr>
              <a:t>►Insight Mornings. </a:t>
            </a:r>
          </a:p>
          <a:p>
            <a:pPr>
              <a:spcBef>
                <a:spcPts val="1000"/>
              </a:spcBef>
              <a:buClr>
                <a:schemeClr val="bg2">
                  <a:lumMod val="40000"/>
                  <a:lumOff val="60000"/>
                </a:schemeClr>
              </a:buClr>
              <a:buSzPct val="80000"/>
            </a:pPr>
            <a:r>
              <a:rPr lang="en-US" sz="2200" dirty="0">
                <a:latin typeface="+mj-lt"/>
                <a:ea typeface="+mj-ea"/>
                <a:cs typeface="+mj-cs"/>
              </a:rPr>
              <a:t>►Parents’ evening in Autumn Term and Spring Term.</a:t>
            </a:r>
          </a:p>
          <a:p>
            <a:pPr>
              <a:spcBef>
                <a:spcPts val="1000"/>
              </a:spcBef>
              <a:buClr>
                <a:schemeClr val="bg2">
                  <a:lumMod val="40000"/>
                  <a:lumOff val="60000"/>
                </a:schemeClr>
              </a:buClr>
              <a:buSzPct val="80000"/>
            </a:pPr>
            <a:r>
              <a:rPr lang="en-US" sz="2200" dirty="0">
                <a:latin typeface="+mj-lt"/>
                <a:ea typeface="+mj-ea"/>
                <a:cs typeface="+mj-cs"/>
              </a:rPr>
              <a:t>►Friday celebration assembly.</a:t>
            </a:r>
          </a:p>
          <a:p>
            <a:pPr>
              <a:spcBef>
                <a:spcPts val="1000"/>
              </a:spcBef>
              <a:buClr>
                <a:schemeClr val="bg2">
                  <a:lumMod val="40000"/>
                  <a:lumOff val="60000"/>
                </a:schemeClr>
              </a:buClr>
              <a:buSzPct val="80000"/>
            </a:pPr>
            <a:r>
              <a:rPr lang="en-US" sz="2200" dirty="0">
                <a:latin typeface="+mj-lt"/>
                <a:ea typeface="+mj-ea"/>
                <a:cs typeface="+mj-cs"/>
              </a:rPr>
              <a:t>►Weekly newsletter.</a:t>
            </a:r>
          </a:p>
          <a:p>
            <a:pPr>
              <a:spcBef>
                <a:spcPts val="1000"/>
              </a:spcBef>
              <a:buClr>
                <a:schemeClr val="bg2">
                  <a:lumMod val="40000"/>
                  <a:lumOff val="60000"/>
                </a:schemeClr>
              </a:buClr>
              <a:buSzPct val="80000"/>
              <a:buFont typeface="Wingdings 3" charset="2"/>
              <a:buChar char=""/>
            </a:pPr>
            <a:endParaRPr lang="en-US" sz="2200" dirty="0">
              <a:latin typeface="+mj-lt"/>
              <a:ea typeface="+mj-ea"/>
              <a:cs typeface="+mj-cs"/>
            </a:endParaRPr>
          </a:p>
        </p:txBody>
      </p:sp>
      <p:pic>
        <p:nvPicPr>
          <p:cNvPr id="4" name="Picture 3" descr="Class Dojo - Dormanstown">
            <a:extLst>
              <a:ext uri="{FF2B5EF4-FFF2-40B4-BE49-F238E27FC236}">
                <a16:creationId xmlns:a16="http://schemas.microsoft.com/office/drawing/2014/main" id="{1DCAC335-9144-9180-FE95-2B1E1FB67D31}"/>
              </a:ext>
            </a:extLst>
          </p:cNvPr>
          <p:cNvPicPr>
            <a:picLocks noChangeAspect="1"/>
          </p:cNvPicPr>
          <p:nvPr/>
        </p:nvPicPr>
        <p:blipFill>
          <a:blip r:embed="rId4"/>
          <a:stretch>
            <a:fillRect/>
          </a:stretch>
        </p:blipFill>
        <p:spPr>
          <a:xfrm>
            <a:off x="7189747" y="1303484"/>
            <a:ext cx="2253911" cy="1749151"/>
          </a:xfrm>
          <a:prstGeom prst="rect">
            <a:avLst/>
          </a:prstGeom>
          <a:effectLst>
            <a:outerShdw blurRad="50800" dist="38100" dir="5400000" algn="t" rotWithShape="0">
              <a:prstClr val="black">
                <a:alpha val="43000"/>
              </a:prstClr>
            </a:outerShdw>
          </a:effectLst>
        </p:spPr>
      </p:pic>
      <p:sp>
        <p:nvSpPr>
          <p:cNvPr id="14" name="AutoShape 2" descr="Building A Better Banana | Science | Smithsonian Magazine">
            <a:extLst>
              <a:ext uri="{FF2B5EF4-FFF2-40B4-BE49-F238E27FC236}">
                <a16:creationId xmlns:a16="http://schemas.microsoft.com/office/drawing/2014/main" id="{52226D94-2810-4317-A0CA-0E2735A8DA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A2D90781-CA40-45C7-9F33-1663F9F6592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FCF6EFBD-724F-2AB1-36F7-1532F88916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7244" y="13564"/>
            <a:ext cx="772321" cy="110664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69B284A-D6CE-FC3F-DF30-81BFD76870C6}"/>
              </a:ext>
            </a:extLst>
          </p:cNvPr>
          <p:cNvSpPr txBox="1"/>
          <p:nvPr/>
        </p:nvSpPr>
        <p:spPr>
          <a:xfrm>
            <a:off x="144393" y="9265"/>
            <a:ext cx="879088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F0D47F"/>
                </a:solidFill>
              </a:rPr>
              <a:t>How will I know how my child is doing?</a:t>
            </a:r>
            <a:endParaRPr lang="en-US" dirty="0"/>
          </a:p>
        </p:txBody>
      </p:sp>
      <p:sp>
        <p:nvSpPr>
          <p:cNvPr id="2" name="TextBox 1">
            <a:extLst>
              <a:ext uri="{FF2B5EF4-FFF2-40B4-BE49-F238E27FC236}">
                <a16:creationId xmlns:a16="http://schemas.microsoft.com/office/drawing/2014/main" id="{F7211812-70B9-36A7-69B1-32DBCE730AE0}"/>
              </a:ext>
            </a:extLst>
          </p:cNvPr>
          <p:cNvSpPr txBox="1"/>
          <p:nvPr/>
        </p:nvSpPr>
        <p:spPr>
          <a:xfrm>
            <a:off x="5852400" y="3146400"/>
            <a:ext cx="48012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All parents will have received an email along with a paper copy containing the following information. Parents can expect to receive:</a:t>
            </a:r>
          </a:p>
          <a:p>
            <a:pPr marL="285750" indent="-285750">
              <a:buFont typeface="Arial"/>
              <a:buChar char="•"/>
            </a:pPr>
            <a:r>
              <a:rPr lang="en-US" sz="1600" dirty="0">
                <a:ea typeface="+mn-lt"/>
                <a:cs typeface="+mn-lt"/>
              </a:rPr>
              <a:t>A Friday message from the class teacher, sharing what your child has been learning and what’s coming up,</a:t>
            </a:r>
            <a:endParaRPr lang="en-US" sz="1600" dirty="0"/>
          </a:p>
          <a:p>
            <a:pPr marL="285750" indent="-285750">
              <a:buFont typeface="Arial"/>
              <a:buChar char="•"/>
            </a:pPr>
            <a:r>
              <a:rPr lang="en-US" sz="1600" dirty="0">
                <a:ea typeface="+mn-lt"/>
                <a:cs typeface="+mn-lt"/>
              </a:rPr>
              <a:t>Reminders,</a:t>
            </a:r>
          </a:p>
          <a:p>
            <a:pPr marL="285750" indent="-285750">
              <a:buFont typeface="Arial"/>
              <a:buChar char="•"/>
            </a:pPr>
            <a:r>
              <a:rPr lang="en-US" sz="1600" dirty="0">
                <a:ea typeface="+mn-lt"/>
                <a:cs typeface="+mn-lt"/>
              </a:rPr>
              <a:t>Updates throughout the week.</a:t>
            </a:r>
          </a:p>
          <a:p>
            <a:r>
              <a:rPr lang="en-US" sz="1600" dirty="0">
                <a:ea typeface="+mn-lt"/>
                <a:cs typeface="+mn-lt"/>
              </a:rPr>
              <a:t>Teachers can be contacted directly. However, we kindly ask that messages are respectful and that you are mindful of the timing. Please note that teachers will not respond during class time, in the evenings, or at weekends.</a:t>
            </a:r>
          </a:p>
          <a:p>
            <a:endParaRPr lang="en-US" sz="1600" dirty="0"/>
          </a:p>
        </p:txBody>
      </p:sp>
      <p:sp>
        <p:nvSpPr>
          <p:cNvPr id="3" name="Rectangle 2">
            <a:extLst>
              <a:ext uri="{FF2B5EF4-FFF2-40B4-BE49-F238E27FC236}">
                <a16:creationId xmlns:a16="http://schemas.microsoft.com/office/drawing/2014/main" id="{82692921-16A0-E119-2203-4E6DE85D1A39}"/>
              </a:ext>
            </a:extLst>
          </p:cNvPr>
          <p:cNvSpPr/>
          <p:nvPr/>
        </p:nvSpPr>
        <p:spPr>
          <a:xfrm>
            <a:off x="5760000" y="1068000"/>
            <a:ext cx="4860000" cy="552000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7759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E336696F6B37409E01D881B74B29BD" ma:contentTypeVersion="14" ma:contentTypeDescription="Create a new document." ma:contentTypeScope="" ma:versionID="f49ff8f77a16307f069feac92c0fa100">
  <xsd:schema xmlns:xsd="http://www.w3.org/2001/XMLSchema" xmlns:xs="http://www.w3.org/2001/XMLSchema" xmlns:p="http://schemas.microsoft.com/office/2006/metadata/properties" xmlns:ns2="c0eda212-a351-4c7d-b592-6f2e1713dcba" xmlns:ns3="67b0bd3d-11f1-4672-a2a4-9c0dfd8e4e47" targetNamespace="http://schemas.microsoft.com/office/2006/metadata/properties" ma:root="true" ma:fieldsID="bdd9b7b5908e1ec1e31690437d938567" ns2:_="" ns3:_="">
    <xsd:import namespace="c0eda212-a351-4c7d-b592-6f2e1713dcba"/>
    <xsd:import namespace="67b0bd3d-11f1-4672-a2a4-9c0dfd8e4e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eda212-a351-4c7d-b592-6f2e1713dc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55e06ae-8cb1-41c6-a470-875edd1f607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b0bd3d-11f1-4672-a2a4-9c0dfd8e4e4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f1f6578-1c66-4221-a489-7d98e2c96880}" ma:internalName="TaxCatchAll" ma:showField="CatchAllData" ma:web="67b0bd3d-11f1-4672-a2a4-9c0dfd8e4e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0eda212-a351-4c7d-b592-6f2e1713dcba">
      <Terms xmlns="http://schemas.microsoft.com/office/infopath/2007/PartnerControls"/>
    </lcf76f155ced4ddcb4097134ff3c332f>
    <TaxCatchAll xmlns="67b0bd3d-11f1-4672-a2a4-9c0dfd8e4e47" xsi:nil="true"/>
    <MediaLengthInSeconds xmlns="c0eda212-a351-4c7d-b592-6f2e1713dcb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725146-EEDC-45B1-8F3C-16422388B6CC}">
  <ds:schemaRefs>
    <ds:schemaRef ds:uri="67b0bd3d-11f1-4672-a2a4-9c0dfd8e4e47"/>
    <ds:schemaRef ds:uri="c0eda212-a351-4c7d-b592-6f2e1713dc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92056A8-41D9-44B6-B9B9-F54271E574FB}">
  <ds:schemaRefs>
    <ds:schemaRef ds:uri="http://schemas.microsoft.com/office/2006/documentManagement/types"/>
    <ds:schemaRef ds:uri="http://schemas.microsoft.com/office/infopath/2007/PartnerControls"/>
    <ds:schemaRef ds:uri="http://purl.org/dc/dcmitype/"/>
    <ds:schemaRef ds:uri="http://purl.org/dc/terms/"/>
    <ds:schemaRef ds:uri="c0eda212-a351-4c7d-b592-6f2e1713dcba"/>
    <ds:schemaRef ds:uri="http://purl.org/dc/elements/1.1/"/>
    <ds:schemaRef ds:uri="http://www.w3.org/XML/1998/namespace"/>
    <ds:schemaRef ds:uri="http://schemas.microsoft.com/office/2006/metadata/properties"/>
    <ds:schemaRef ds:uri="http://schemas.openxmlformats.org/package/2006/metadata/core-properties"/>
    <ds:schemaRef ds:uri="67b0bd3d-11f1-4672-a2a4-9c0dfd8e4e47"/>
  </ds:schemaRefs>
</ds:datastoreItem>
</file>

<file path=customXml/itemProps3.xml><?xml version="1.0" encoding="utf-8"?>
<ds:datastoreItem xmlns:ds="http://schemas.openxmlformats.org/officeDocument/2006/customXml" ds:itemID="{EF7CBE63-8EAC-4924-A491-985187A092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190</TotalTime>
  <Words>1309</Words>
  <Application>Microsoft Office PowerPoint</Application>
  <PresentationFormat>Widescreen</PresentationFormat>
  <Paragraphs>212</Paragraphs>
  <Slides>25</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Century Gothic</vt:lpstr>
      <vt:lpstr>Courier New</vt:lpstr>
      <vt:lpstr>Wingdings</vt:lpstr>
      <vt:lpstr>Wingdings 3</vt:lpstr>
      <vt:lpstr>1_Ion</vt:lpstr>
      <vt:lpstr>Ion</vt:lpstr>
      <vt:lpstr>PowerPoint Presentation</vt:lpstr>
      <vt:lpstr>PowerPoint Presentation</vt:lpstr>
      <vt:lpstr>PowerPoint Presentation</vt:lpstr>
      <vt:lpstr>PowerPoint Presentation</vt:lpstr>
      <vt:lpstr>PowerPoint Presentation</vt:lpstr>
      <vt:lpstr>What your child needs to  bring everyday….</vt:lpstr>
      <vt:lpstr>Timetables</vt:lpstr>
      <vt:lpstr>Behaviour and attitudes</vt:lpstr>
      <vt:lpstr>PowerPoint Presentation</vt:lpstr>
      <vt:lpstr>Our Curriculum</vt:lpstr>
      <vt:lpstr>Homework</vt:lpstr>
      <vt:lpstr>Reading and phonics</vt:lpstr>
      <vt:lpstr>Maths</vt:lpstr>
      <vt:lpstr>How can I help at home?</vt:lpstr>
      <vt:lpstr>Clubs</vt:lpstr>
      <vt:lpstr>Events through the year</vt:lpstr>
      <vt:lpstr>Roles and responsibilities </vt:lpstr>
      <vt:lpstr>School uniform</vt:lpstr>
      <vt:lpstr>Forest School</vt:lpstr>
      <vt:lpstr>                      Rydon Out Of          School Club</vt:lpstr>
      <vt:lpstr>Free School Meals</vt:lpstr>
      <vt:lpstr>Our New Inclusion Team</vt:lpstr>
      <vt:lpstr>Parent Association</vt:lpstr>
      <vt:lpstr>What are we working on as a School?</vt:lpstr>
      <vt:lpstr>Any questions?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Reception</dc:title>
  <dc:creator>MCurrie</dc:creator>
  <cp:lastModifiedBy>Christoper WARE</cp:lastModifiedBy>
  <cp:revision>1</cp:revision>
  <dcterms:created xsi:type="dcterms:W3CDTF">2015-09-21T15:43:04Z</dcterms:created>
  <dcterms:modified xsi:type="dcterms:W3CDTF">2025-09-12T11:02:41Z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0x010100B3E336696F6B37409E01D881B74B29BD</vt:lpwstr>
  </property>
  <property fmtid="{D5CDD505-2E9C-101B-9397-08002B2CF9AE}" pid="3" name="MediaServiceImageTags">
    <vt:lpwstr/>
  </property>
  <property fmtid="{D5CDD505-2E9C-101B-9397-08002B2CF9AE}" pid="4" name="Staff Category">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SharedWithUsers">
    <vt:lpwstr>74;#Leanne CAYLESS;#28;#Catherine WILLCOCKS;#18;#Tina ROOTHAM;#40;#Emma DAVIES;#36;#Clare CROWE</vt:lpwstr>
  </property>
</Properties>
</file>